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1794" y="10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AF0B52-2529-5F73-4F71-2CA11747E4F3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74C5AC-87FD-BD33-18C5-AA3149182C3D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9CAA1E-5DCD-AE9F-63B4-486115653066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4EAABD-E3A1-95AB-E1F3-3877F800D453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F3E92-7DE1-6612-9D30-D24E1C5E688A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54E9AA-1288-97FD-D0E9-6ACB3EA087CC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B129E2-7A3C-5DC9-877F-F488688CFE19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088BDA-B9EF-F37D-E1DB-6275D4D6459A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65BC4B-10B3-2A14-E972-91FB93958BDA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059682-E2E7-1AEC-4328-9B4BB449247B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7E4EB5-529A-1697-7CFE-01EBC8C55D5B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6C571B-0663-CD3E-714B-C26494505B20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0325EB-3E48-A1A9-60CB-F4B6D07995A7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49E95C-59BD-4C15-2164-03E896DFF32A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663459-ED39-E758-31C3-44F1D6F87FFA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2FA739-BD23-801D-535F-EFA6E001E3DB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0BCCA3C9-4727-E788-2A75-2451CFAA1A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B9E70D0D-1570-8048-1F23-9B8B00E263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437574DB-C4A0-5FC5-1DF4-0478528DED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182F05AD-2083-4FF3-7836-109D88EA59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74C961AF-49F9-E6AD-5430-682768BF78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C1EB393A-EAE2-DC6D-177F-84E8877418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55657B46-EB40-9402-FD60-F3CD021227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8A8B95AC-D964-2DD6-780C-19DEFA07E6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570E529F-7F26-9649-93BB-E33B910CB9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5C874C09-FF57-6284-A81F-ACF75BDBAB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FB5D6FA0-ACE4-EF4F-2B66-D26A2E3459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490D6D78-0941-F3CC-98FB-F788EF6D0C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ECAC948D-1B70-DBCE-0FB2-FAD89069E6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B9AA242F-BD30-6807-E588-BC8267CA87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FA4E6F98-1D38-9209-D8F3-F4598CFC4E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26544E58-25D9-9B79-6033-EE6DCBD283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2024-08-30T13:23:19Z</dcterms:modified>
</cp:coreProperties>
</file>