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7"/>
    <a:srgbClr val="1B89E0"/>
    <a:srgbClr val="CCFF99"/>
    <a:srgbClr val="CCFF33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1794" y="10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AF0B52-2529-5F73-4F71-2CA11747E4F3}"/>
              </a:ext>
            </a:extLst>
          </p:cNvPr>
          <p:cNvSpPr/>
          <p:nvPr/>
        </p:nvSpPr>
        <p:spPr>
          <a:xfrm>
            <a:off x="0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74C5AC-87FD-BD33-18C5-AA3149182C3D}"/>
              </a:ext>
            </a:extLst>
          </p:cNvPr>
          <p:cNvSpPr/>
          <p:nvPr/>
        </p:nvSpPr>
        <p:spPr>
          <a:xfrm>
            <a:off x="3063556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9CAA1E-5DCD-AE9F-63B4-486115653066}"/>
              </a:ext>
            </a:extLst>
          </p:cNvPr>
          <p:cNvSpPr/>
          <p:nvPr/>
        </p:nvSpPr>
        <p:spPr>
          <a:xfrm>
            <a:off x="6127112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4EAABD-E3A1-95AB-E1F3-3877F800D453}"/>
              </a:ext>
            </a:extLst>
          </p:cNvPr>
          <p:cNvSpPr/>
          <p:nvPr/>
        </p:nvSpPr>
        <p:spPr>
          <a:xfrm>
            <a:off x="9190668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2F3E92-7DE1-6612-9D30-D24E1C5E688A}"/>
              </a:ext>
            </a:extLst>
          </p:cNvPr>
          <p:cNvSpPr/>
          <p:nvPr/>
        </p:nvSpPr>
        <p:spPr>
          <a:xfrm>
            <a:off x="0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54E9AA-1288-97FD-D0E9-6ACB3EA087CC}"/>
              </a:ext>
            </a:extLst>
          </p:cNvPr>
          <p:cNvSpPr/>
          <p:nvPr/>
        </p:nvSpPr>
        <p:spPr>
          <a:xfrm>
            <a:off x="3063556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B129E2-7A3C-5DC9-877F-F488688CFE19}"/>
              </a:ext>
            </a:extLst>
          </p:cNvPr>
          <p:cNvSpPr/>
          <p:nvPr/>
        </p:nvSpPr>
        <p:spPr>
          <a:xfrm>
            <a:off x="6127112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088BDA-B9EF-F37D-E1DB-6275D4D6459A}"/>
              </a:ext>
            </a:extLst>
          </p:cNvPr>
          <p:cNvSpPr/>
          <p:nvPr/>
        </p:nvSpPr>
        <p:spPr>
          <a:xfrm>
            <a:off x="9190668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65BC4B-10B3-2A14-E972-91FB93958BDA}"/>
              </a:ext>
            </a:extLst>
          </p:cNvPr>
          <p:cNvSpPr/>
          <p:nvPr/>
        </p:nvSpPr>
        <p:spPr>
          <a:xfrm>
            <a:off x="0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059682-E2E7-1AEC-4328-9B4BB449247B}"/>
              </a:ext>
            </a:extLst>
          </p:cNvPr>
          <p:cNvSpPr/>
          <p:nvPr/>
        </p:nvSpPr>
        <p:spPr>
          <a:xfrm>
            <a:off x="3063556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7E4EB5-529A-1697-7CFE-01EBC8C55D5B}"/>
              </a:ext>
            </a:extLst>
          </p:cNvPr>
          <p:cNvSpPr/>
          <p:nvPr/>
        </p:nvSpPr>
        <p:spPr>
          <a:xfrm>
            <a:off x="6127112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6C571B-0663-CD3E-714B-C26494505B20}"/>
              </a:ext>
            </a:extLst>
          </p:cNvPr>
          <p:cNvSpPr/>
          <p:nvPr/>
        </p:nvSpPr>
        <p:spPr>
          <a:xfrm>
            <a:off x="9190668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70325EB-3E48-A1A9-60CB-F4B6D07995A7}"/>
              </a:ext>
            </a:extLst>
          </p:cNvPr>
          <p:cNvSpPr/>
          <p:nvPr/>
        </p:nvSpPr>
        <p:spPr>
          <a:xfrm>
            <a:off x="0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849E95C-59BD-4C15-2164-03E896DFF32A}"/>
              </a:ext>
            </a:extLst>
          </p:cNvPr>
          <p:cNvSpPr/>
          <p:nvPr/>
        </p:nvSpPr>
        <p:spPr>
          <a:xfrm>
            <a:off x="3063556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0663459-ED39-E758-31C3-44F1D6F87FFA}"/>
              </a:ext>
            </a:extLst>
          </p:cNvPr>
          <p:cNvSpPr/>
          <p:nvPr/>
        </p:nvSpPr>
        <p:spPr>
          <a:xfrm>
            <a:off x="6127112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2FA739-BD23-801D-535F-EFA6E001E3DB}"/>
              </a:ext>
            </a:extLst>
          </p:cNvPr>
          <p:cNvSpPr/>
          <p:nvPr/>
        </p:nvSpPr>
        <p:spPr>
          <a:xfrm>
            <a:off x="9190668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16</a:t>
            </a:r>
          </a:p>
        </p:txBody>
      </p:sp>
      <p:pic>
        <p:nvPicPr>
          <p:cNvPr id="18" name="Picture 17" descr="A red arrows in a circle&#10;&#10;Description automatically generated">
            <a:extLst>
              <a:ext uri="{FF2B5EF4-FFF2-40B4-BE49-F238E27FC236}">
                <a16:creationId xmlns:a16="http://schemas.microsoft.com/office/drawing/2014/main" id="{0BCCA3C9-4727-E788-2A75-2451CFAA1A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820411"/>
            <a:ext cx="856952" cy="856952"/>
          </a:xfrm>
          <a:prstGeom prst="rect">
            <a:avLst/>
          </a:prstGeom>
        </p:spPr>
      </p:pic>
      <p:pic>
        <p:nvPicPr>
          <p:cNvPr id="19" name="Picture 18" descr="A red arrows in a circle&#10;&#10;Description automatically generated">
            <a:extLst>
              <a:ext uri="{FF2B5EF4-FFF2-40B4-BE49-F238E27FC236}">
                <a16:creationId xmlns:a16="http://schemas.microsoft.com/office/drawing/2014/main" id="{B9E70D0D-1570-8048-1F23-9B8B00E263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820411"/>
            <a:ext cx="856952" cy="856952"/>
          </a:xfrm>
          <a:prstGeom prst="rect">
            <a:avLst/>
          </a:prstGeom>
        </p:spPr>
      </p:pic>
      <p:pic>
        <p:nvPicPr>
          <p:cNvPr id="20" name="Picture 19" descr="A red arrows in a circle&#10;&#10;Description automatically generated">
            <a:extLst>
              <a:ext uri="{FF2B5EF4-FFF2-40B4-BE49-F238E27FC236}">
                <a16:creationId xmlns:a16="http://schemas.microsoft.com/office/drawing/2014/main" id="{437574DB-C4A0-5FC5-1DF4-0478528DED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820411"/>
            <a:ext cx="856952" cy="856952"/>
          </a:xfrm>
          <a:prstGeom prst="rect">
            <a:avLst/>
          </a:prstGeom>
        </p:spPr>
      </p:pic>
      <p:pic>
        <p:nvPicPr>
          <p:cNvPr id="21" name="Picture 20" descr="A red arrows in a circle&#10;&#10;Description automatically generated">
            <a:extLst>
              <a:ext uri="{FF2B5EF4-FFF2-40B4-BE49-F238E27FC236}">
                <a16:creationId xmlns:a16="http://schemas.microsoft.com/office/drawing/2014/main" id="{182F05AD-2083-4FF3-7836-109D88EA59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820411"/>
            <a:ext cx="856952" cy="856952"/>
          </a:xfrm>
          <a:prstGeom prst="rect">
            <a:avLst/>
          </a:prstGeom>
        </p:spPr>
      </p:pic>
      <p:pic>
        <p:nvPicPr>
          <p:cNvPr id="22" name="Picture 21" descr="A red arrows in a circle&#10;&#10;Description automatically generated">
            <a:extLst>
              <a:ext uri="{FF2B5EF4-FFF2-40B4-BE49-F238E27FC236}">
                <a16:creationId xmlns:a16="http://schemas.microsoft.com/office/drawing/2014/main" id="{74C961AF-49F9-E6AD-5430-682768BF78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2572048"/>
            <a:ext cx="856952" cy="856952"/>
          </a:xfrm>
          <a:prstGeom prst="rect">
            <a:avLst/>
          </a:prstGeom>
        </p:spPr>
      </p:pic>
      <p:pic>
        <p:nvPicPr>
          <p:cNvPr id="23" name="Picture 22" descr="A red arrows in a circle&#10;&#10;Description automatically generated">
            <a:extLst>
              <a:ext uri="{FF2B5EF4-FFF2-40B4-BE49-F238E27FC236}">
                <a16:creationId xmlns:a16="http://schemas.microsoft.com/office/drawing/2014/main" id="{C1EB393A-EAE2-DC6D-177F-84E8877418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2572048"/>
            <a:ext cx="856952" cy="856952"/>
          </a:xfrm>
          <a:prstGeom prst="rect">
            <a:avLst/>
          </a:prstGeom>
        </p:spPr>
      </p:pic>
      <p:pic>
        <p:nvPicPr>
          <p:cNvPr id="24" name="Picture 23" descr="A red arrows in a circle&#10;&#10;Description automatically generated">
            <a:extLst>
              <a:ext uri="{FF2B5EF4-FFF2-40B4-BE49-F238E27FC236}">
                <a16:creationId xmlns:a16="http://schemas.microsoft.com/office/drawing/2014/main" id="{55657B46-EB40-9402-FD60-F3CD021227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2572048"/>
            <a:ext cx="856952" cy="856952"/>
          </a:xfrm>
          <a:prstGeom prst="rect">
            <a:avLst/>
          </a:prstGeom>
        </p:spPr>
      </p:pic>
      <p:pic>
        <p:nvPicPr>
          <p:cNvPr id="25" name="Picture 24" descr="A red arrows in a circle&#10;&#10;Description automatically generated">
            <a:extLst>
              <a:ext uri="{FF2B5EF4-FFF2-40B4-BE49-F238E27FC236}">
                <a16:creationId xmlns:a16="http://schemas.microsoft.com/office/drawing/2014/main" id="{8A8B95AC-D964-2DD6-780C-19DEFA07E6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2572048"/>
            <a:ext cx="856952" cy="856952"/>
          </a:xfrm>
          <a:prstGeom prst="rect">
            <a:avLst/>
          </a:prstGeom>
        </p:spPr>
      </p:pic>
      <p:pic>
        <p:nvPicPr>
          <p:cNvPr id="26" name="Picture 25" descr="A red arrows in a circle&#10;&#10;Description automatically generated">
            <a:extLst>
              <a:ext uri="{FF2B5EF4-FFF2-40B4-BE49-F238E27FC236}">
                <a16:creationId xmlns:a16="http://schemas.microsoft.com/office/drawing/2014/main" id="{570E529F-7F26-9649-93BB-E33B910CB9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4269132"/>
            <a:ext cx="856952" cy="856952"/>
          </a:xfrm>
          <a:prstGeom prst="rect">
            <a:avLst/>
          </a:prstGeom>
        </p:spPr>
      </p:pic>
      <p:pic>
        <p:nvPicPr>
          <p:cNvPr id="27" name="Picture 26" descr="A red arrows in a circle&#10;&#10;Description automatically generated">
            <a:extLst>
              <a:ext uri="{FF2B5EF4-FFF2-40B4-BE49-F238E27FC236}">
                <a16:creationId xmlns:a16="http://schemas.microsoft.com/office/drawing/2014/main" id="{5C874C09-FF57-6284-A81F-ACF75BDBAB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4269132"/>
            <a:ext cx="856952" cy="856952"/>
          </a:xfrm>
          <a:prstGeom prst="rect">
            <a:avLst/>
          </a:prstGeom>
        </p:spPr>
      </p:pic>
      <p:pic>
        <p:nvPicPr>
          <p:cNvPr id="28" name="Picture 27" descr="A red arrows in a circle&#10;&#10;Description automatically generated">
            <a:extLst>
              <a:ext uri="{FF2B5EF4-FFF2-40B4-BE49-F238E27FC236}">
                <a16:creationId xmlns:a16="http://schemas.microsoft.com/office/drawing/2014/main" id="{FB5D6FA0-ACE4-EF4F-2B66-D26A2E3459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4269132"/>
            <a:ext cx="856952" cy="856952"/>
          </a:xfrm>
          <a:prstGeom prst="rect">
            <a:avLst/>
          </a:prstGeom>
        </p:spPr>
      </p:pic>
      <p:pic>
        <p:nvPicPr>
          <p:cNvPr id="29" name="Picture 28" descr="A red arrows in a circle&#10;&#10;Description automatically generated">
            <a:extLst>
              <a:ext uri="{FF2B5EF4-FFF2-40B4-BE49-F238E27FC236}">
                <a16:creationId xmlns:a16="http://schemas.microsoft.com/office/drawing/2014/main" id="{490D6D78-0941-F3CC-98FB-F788EF6D0C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4269132"/>
            <a:ext cx="856952" cy="856952"/>
          </a:xfrm>
          <a:prstGeom prst="rect">
            <a:avLst/>
          </a:prstGeom>
        </p:spPr>
      </p:pic>
      <p:pic>
        <p:nvPicPr>
          <p:cNvPr id="30" name="Picture 29" descr="A red arrows in a circle&#10;&#10;Description automatically generated">
            <a:extLst>
              <a:ext uri="{FF2B5EF4-FFF2-40B4-BE49-F238E27FC236}">
                <a16:creationId xmlns:a16="http://schemas.microsoft.com/office/drawing/2014/main" id="{ECAC948D-1B70-DBCE-0FB2-FAD89069E6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183" y="6001048"/>
            <a:ext cx="856952" cy="856952"/>
          </a:xfrm>
          <a:prstGeom prst="rect">
            <a:avLst/>
          </a:prstGeom>
        </p:spPr>
      </p:pic>
      <p:pic>
        <p:nvPicPr>
          <p:cNvPr id="31" name="Picture 30" descr="A red arrows in a circle&#10;&#10;Description automatically generated">
            <a:extLst>
              <a:ext uri="{FF2B5EF4-FFF2-40B4-BE49-F238E27FC236}">
                <a16:creationId xmlns:a16="http://schemas.microsoft.com/office/drawing/2014/main" id="{B9AA242F-BD30-6807-E588-BC8267CA87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9" y="6001048"/>
            <a:ext cx="856952" cy="856952"/>
          </a:xfrm>
          <a:prstGeom prst="rect">
            <a:avLst/>
          </a:prstGeom>
        </p:spPr>
      </p:pic>
      <p:pic>
        <p:nvPicPr>
          <p:cNvPr id="32" name="Picture 31" descr="A red arrows in a circle&#10;&#10;Description automatically generated">
            <a:extLst>
              <a:ext uri="{FF2B5EF4-FFF2-40B4-BE49-F238E27FC236}">
                <a16:creationId xmlns:a16="http://schemas.microsoft.com/office/drawing/2014/main" id="{FA4E6F98-1D38-9209-D8F3-F4598CFC4E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55" y="6001048"/>
            <a:ext cx="856952" cy="856952"/>
          </a:xfrm>
          <a:prstGeom prst="rect">
            <a:avLst/>
          </a:prstGeom>
        </p:spPr>
      </p:pic>
      <p:pic>
        <p:nvPicPr>
          <p:cNvPr id="33" name="Picture 32" descr="A red arrows in a circle&#10;&#10;Description automatically generated">
            <a:extLst>
              <a:ext uri="{FF2B5EF4-FFF2-40B4-BE49-F238E27FC236}">
                <a16:creationId xmlns:a16="http://schemas.microsoft.com/office/drawing/2014/main" id="{26544E58-25D9-9B79-6033-EE6DCBD283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92" y="6001048"/>
            <a:ext cx="856952" cy="8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2019-08-12T10:32:05Z</dcterms:created>
  <dcterms:modified xsi:type="dcterms:W3CDTF">2024-08-30T13:23:19Z</dcterms:modified>
</cp:coreProperties>
</file>