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1" r:id="rId2"/>
    <p:sldId id="262" r:id="rId3"/>
    <p:sldId id="259" r:id="rId4"/>
    <p:sldId id="256" r:id="rId5"/>
    <p:sldId id="257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 SemiBold" panose="00000700000000000000" pitchFamily="2" charset="0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660"/>
  </p:normalViewPr>
  <p:slideViewPr>
    <p:cSldViewPr showGuides="1">
      <p:cViewPr varScale="1">
        <p:scale>
          <a:sx n="74" d="100"/>
          <a:sy n="74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3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4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6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8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6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F7BEC-1988-4A98-984C-AAC9C90E6ABD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622BE-5B2A-4A7F-A9CD-312E6C2D6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youtube.com/Games4es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pn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0.xml"/><Relationship Id="rId18" Type="http://schemas.openxmlformats.org/officeDocument/2006/relationships/slide" Target="slide21.xml"/><Relationship Id="rId3" Type="http://schemas.openxmlformats.org/officeDocument/2006/relationships/image" Target="../media/image4.png"/><Relationship Id="rId21" Type="http://schemas.openxmlformats.org/officeDocument/2006/relationships/slide" Target="slide14.xml"/><Relationship Id="rId7" Type="http://schemas.openxmlformats.org/officeDocument/2006/relationships/slide" Target="slide15.xml"/><Relationship Id="rId12" Type="http://schemas.openxmlformats.org/officeDocument/2006/relationships/slide" Target="slide16.xml"/><Relationship Id="rId17" Type="http://schemas.openxmlformats.org/officeDocument/2006/relationships/slide" Target="slide17.xml"/><Relationship Id="rId2" Type="http://schemas.openxmlformats.org/officeDocument/2006/relationships/image" Target="../media/image1.png"/><Relationship Id="rId16" Type="http://schemas.openxmlformats.org/officeDocument/2006/relationships/slide" Target="slide13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5" Type="http://schemas.openxmlformats.org/officeDocument/2006/relationships/slide" Target="slide8.xml"/><Relationship Id="rId23" Type="http://schemas.openxmlformats.org/officeDocument/2006/relationships/slide" Target="slide22.xml"/><Relationship Id="rId10" Type="http://schemas.openxmlformats.org/officeDocument/2006/relationships/slide" Target="slide7.xml"/><Relationship Id="rId19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14" Type="http://schemas.openxmlformats.org/officeDocument/2006/relationships/image" Target="../media/image8.png"/><Relationship Id="rId22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523999" y="609600"/>
            <a:ext cx="575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www.Games4esl.com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4870" y="1219200"/>
            <a:ext cx="78485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Ready to use ESL activities for busy English Teachers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70" y="2188061"/>
            <a:ext cx="8115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www.YouTube.com/Games4esl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872" y="3111391"/>
            <a:ext cx="784859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Visit us on </a:t>
            </a:r>
            <a:r>
              <a:rPr lang="en-US" sz="24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YouTube</a:t>
            </a:r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to see our FREE, FUN, and ENGAGING, ESL Games and Activities.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pic>
        <p:nvPicPr>
          <p:cNvPr id="6" name="Picture 2" descr="Image result for youtube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7" y="3886200"/>
            <a:ext cx="2015544" cy="20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hlinkClick r:id="rId4"/>
          </p:cNvPr>
          <p:cNvSpPr txBox="1"/>
          <p:nvPr/>
        </p:nvSpPr>
        <p:spPr>
          <a:xfrm>
            <a:off x="2861925" y="4181168"/>
            <a:ext cx="34979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Click Here:</a:t>
            </a:r>
            <a:endParaRPr lang="en-US" sz="2400" b="1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4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bus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drawing of a cartoon b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150722"/>
            <a:ext cx="3918717" cy="42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bus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drawing of a cartoon b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150722"/>
            <a:ext cx="3918717" cy="42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train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comotiv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065088"/>
            <a:ext cx="3822700" cy="4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train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comotiv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065088"/>
            <a:ext cx="3822700" cy="4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train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comotiv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065088"/>
            <a:ext cx="3822700" cy="4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airplane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irplane monochrome vector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701">
            <a:off x="2658736" y="817399"/>
            <a:ext cx="3801128" cy="38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airplane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irplane monochrome vector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701">
            <a:off x="2658736" y="817399"/>
            <a:ext cx="3801128" cy="38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airplane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irplane monochrome vector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5701">
            <a:off x="2658736" y="817399"/>
            <a:ext cx="3801128" cy="385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bike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ountain bike vector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8019"/>
            <a:ext cx="5486400" cy="32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bike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ountain bike vector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8019"/>
            <a:ext cx="5486400" cy="32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800" y="5334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5400" dirty="0">
              <a:solidFill>
                <a:srgbClr val="FF00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0" y="12954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Patrick Hand" panose="00000500000000000000" pitchFamily="2" charset="0"/>
              </a:rPr>
              <a:t>How to Play:</a:t>
            </a:r>
            <a:endParaRPr lang="en-US" sz="6000" b="1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068" y="2132526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-Make 2 teams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-One team is the ‘</a:t>
            </a:r>
            <a:r>
              <a:rPr lang="en-US" sz="3200" b="1" dirty="0" smtClean="0">
                <a:solidFill>
                  <a:srgbClr val="FFC000"/>
                </a:solidFill>
                <a:latin typeface="Patrick Hand" panose="00000500000000000000" pitchFamily="2" charset="0"/>
              </a:rPr>
              <a:t>Rocket</a:t>
            </a: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’ and one team is the ‘</a:t>
            </a:r>
            <a:r>
              <a:rPr lang="en-US" sz="3200" b="1" dirty="0" smtClean="0">
                <a:solidFill>
                  <a:srgbClr val="FFC000"/>
                </a:solidFill>
                <a:latin typeface="Patrick Hand" panose="00000500000000000000" pitchFamily="2" charset="0"/>
              </a:rPr>
              <a:t>Alien Ship</a:t>
            </a: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’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- The teams take turns in choosing a letter and then answering the question.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After answering the question, click on the Rocket /  Alien Ship and it will move. 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chemeClr val="bg1"/>
                </a:solidFill>
                <a:latin typeface="Patrick Hand" panose="00000500000000000000" pitchFamily="2" charset="0"/>
              </a:rPr>
              <a:t>The first team to arrive at Mars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6595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bike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ountain bike vector image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8019"/>
            <a:ext cx="5486400" cy="32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ship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ctor graphics of color large cruise s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1" y="1461949"/>
            <a:ext cx="4707557" cy="329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ship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ector graphics of color large cruise sh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221" y="1461949"/>
            <a:ext cx="4707557" cy="329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59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93642" y="151857"/>
            <a:ext cx="3556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44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8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2427"/>
            <a:ext cx="1145184" cy="91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3510242" y="2639611"/>
            <a:ext cx="1816662" cy="22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lying saucer with an alien insid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2133600" cy="13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57766" y="1143000"/>
            <a:ext cx="937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Choose One:</a:t>
            </a:r>
          </a:p>
          <a:p>
            <a:pPr algn="ctr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Rocket Ship </a:t>
            </a:r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 </a:t>
            </a:r>
            <a:r>
              <a:rPr lang="en-US" sz="4400" dirty="0" smtClean="0">
                <a:solidFill>
                  <a:srgbClr val="00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Alien Ship</a:t>
            </a:r>
            <a:r>
              <a:rPr lang="en-US" sz="44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?</a:t>
            </a:r>
            <a:endParaRPr lang="en-US" sz="4400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3" name="Action Button: End 12">
            <a:hlinkClick r:id="" action="ppaction://hlinkshowjump?jump=nextslide" highlightClick="1"/>
          </p:cNvPr>
          <p:cNvSpPr/>
          <p:nvPr/>
        </p:nvSpPr>
        <p:spPr>
          <a:xfrm>
            <a:off x="7210060" y="5628393"/>
            <a:ext cx="1524000" cy="1019252"/>
          </a:xfrm>
          <a:prstGeom prst="actionButtonE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7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82"/>
            <a:ext cx="9144000" cy="7093308"/>
          </a:xfrm>
          <a:prstGeom prst="rect">
            <a:avLst/>
          </a:prstGeom>
        </p:spPr>
      </p:pic>
      <p:pic>
        <p:nvPicPr>
          <p:cNvPr id="1026" name="Picture 2" descr="Planet Earth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red plane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257801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 and red rocket with engines ignited vector graphic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2920">
            <a:off x="491683" y="81751"/>
            <a:ext cx="630527" cy="7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ying saucer with an alien insid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89" y="992742"/>
            <a:ext cx="886804" cy="5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R space stati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21" y="-18581"/>
            <a:ext cx="935395" cy="83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tlantis vector draw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3528879"/>
            <a:ext cx="936060" cy="36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Grayscale full Moon draw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568" y="1265877"/>
            <a:ext cx="886804" cy="87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Firebal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238341" y="3847543"/>
            <a:ext cx="276297" cy="2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621692" y="3766616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3536550" y="4272190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Fireba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2979537" y="4043153"/>
            <a:ext cx="4381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7" y="4301382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059026" y="46149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Fireba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91947">
            <a:off x="4226126" y="4018316"/>
            <a:ext cx="305773" cy="30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atellite icon vector clip art"/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11269">
            <a:off x="281418" y="1800412"/>
            <a:ext cx="592792" cy="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Satellite icon vector clip art"/>
          <p:cNvPicPr>
            <a:picLocks noChangeAspect="1" noChangeArrowheads="1"/>
          </p:cNvPicPr>
          <p:nvPr/>
        </p:nvPicPr>
        <p:blipFill>
          <a:blip r:embed="rId1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96355">
            <a:off x="2016013" y="587515"/>
            <a:ext cx="351069" cy="35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18" action="ppaction://hlinksldjump" highlightClick="1"/>
          </p:cNvPr>
          <p:cNvSpPr/>
          <p:nvPr/>
        </p:nvSpPr>
        <p:spPr>
          <a:xfrm>
            <a:off x="163955" y="5791200"/>
            <a:ext cx="1004293" cy="949187"/>
          </a:xfrm>
          <a:prstGeom prst="actionButtonHom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7330" y="-91106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058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931" y="1323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4" descr="Checkered fla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563" y="5152"/>
            <a:ext cx="342363" cy="27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76489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290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5200" y="1905000"/>
            <a:ext cx="276780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057400" y="1905000"/>
            <a:ext cx="5715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GO!</a:t>
            </a:r>
            <a:endParaRPr lang="en-US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12442" y="2420703"/>
            <a:ext cx="8112111" cy="1617897"/>
            <a:chOff x="512442" y="2632532"/>
            <a:chExt cx="8112111" cy="1617897"/>
          </a:xfrm>
        </p:grpSpPr>
        <p:sp>
          <p:nvSpPr>
            <p:cNvPr id="31" name="Flowchart: Process 30"/>
            <p:cNvSpPr/>
            <p:nvPr/>
          </p:nvSpPr>
          <p:spPr>
            <a:xfrm>
              <a:off x="512442" y="2632532"/>
              <a:ext cx="8112111" cy="1558668"/>
            </a:xfrm>
            <a:prstGeom prst="flowChartProcess">
              <a:avLst/>
            </a:prstGeom>
            <a:solidFill>
              <a:srgbClr val="00B0F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3011170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Blue and red rocket with engines ignited vector graphic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92167">
              <a:off x="1556890" y="2875474"/>
              <a:ext cx="983433" cy="1220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908220" y="2680769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00206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ROCKET SHIP </a:t>
              </a:r>
              <a:r>
                <a:rPr lang="en-US" sz="4800" dirty="0" smtClean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  <a:endParaRPr lang="en-US" sz="48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pic>
          <p:nvPicPr>
            <p:cNvPr id="36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2994036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533400" y="2438400"/>
            <a:ext cx="8112111" cy="1617897"/>
            <a:chOff x="533400" y="2877903"/>
            <a:chExt cx="8112111" cy="1617897"/>
          </a:xfrm>
        </p:grpSpPr>
        <p:sp>
          <p:nvSpPr>
            <p:cNvPr id="38" name="Flowchart: Process 37"/>
            <p:cNvSpPr/>
            <p:nvPr/>
          </p:nvSpPr>
          <p:spPr>
            <a:xfrm>
              <a:off x="533400" y="2877903"/>
              <a:ext cx="8112111" cy="1558668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6158" y="3256541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1929178" y="2926140"/>
              <a:ext cx="52545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rgbClr val="7030A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ALIEN SHIP </a:t>
              </a:r>
            </a:p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Poppins SemiBold" panose="00000700000000000000" pitchFamily="2" charset="0"/>
                  <a:cs typeface="Poppins SemiBold" panose="00000700000000000000" pitchFamily="2" charset="0"/>
                </a:rPr>
                <a:t>WINS!</a:t>
              </a:r>
              <a:endParaRPr lang="en-US" sz="48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endParaRPr>
            </a:p>
          </p:txBody>
        </p:sp>
        <p:pic>
          <p:nvPicPr>
            <p:cNvPr id="45" name="Picture 34" descr="Checkered fla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58" y="3239407"/>
              <a:ext cx="1044577" cy="83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Flying saucer with an alien insid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2843" y="3239407"/>
              <a:ext cx="1492213" cy="9192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57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69 C 0.03906 0.00069 0.18629 0.00069 0.23525 0.0006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1.48148E-6 C 0.03281 0.00116 0.05712 -1.48148E-6 0.10208 -1.48148E-6 C 0.14705 -1.48148E-6 0.23472 -0.00023 0.26979 -0.00023 " pathEditMode="relative" rAng="0" ptsTypes="aaa">
                                      <p:cBhvr>
                                        <p:cTn id="57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26" presetClass="emph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525 0.00069 L 0.43386 0.08672 L 0.62535 0.06545 " pathEditMode="relative" rAng="0" ptsTypes="AAA"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4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372 0.07377 C 0.64844 0.07262 0.78039 0.04255 0.82292 0.06915 C 0.86546 0.09597 0.86094 0.1783 0.86875 0.2352 C 0.87657 0.29186 0.86945 0.37373 0.86962 0.41027 " pathEditMode="relative" rAng="0" ptsTypes="aaaa">
                                      <p:cBhvr>
                                        <p:cTn id="7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15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8" presetClass="emp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5400000">
                                      <p:cBhvr>
                                        <p:cTn id="72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962 0.41026 C 0.8573 0.43709 0.8257 0.54324 0.79636 0.57146 C 0.76719 0.60013 0.71667 0.59042 0.69462 0.58001 C 0.6724 0.56938 0.66424 0.53908 0.6632 0.50948 C 0.66216 0.47988 0.6882 0.44148 0.68837 0.40194 C 0.68855 0.36216 0.68178 0.30319 0.66424 0.27104 C 0.64619 0.23889 0.60938 0.22594 0.58282 0.20883 C 0.55573 0.19195 0.51997 0.17807 0.50348 0.17021 " pathEditMode="relative" rAng="0" ptsTypes="aaaaaaaa">
                                      <p:cBhvr>
                                        <p:cTn id="7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-25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0800000">
                                      <p:cBhvr>
                                        <p:cTn id="78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5400000">
                                      <p:cBhvr>
                                        <p:cTn id="80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781 0.178 C 0.48125 0.17638 0.40243 0.16435 0.34879 0.16759 C 0.29514 0.17083 0.2382 0.17662 0.18629 0.19722 C 0.13438 0.21782 0.06945 0.24375 0.03768 0.29166 C 0.0059 0.33958 0.00434 0.44398 -0.00434 0.48402 " pathEditMode="relative" rAng="0" ptsTypes="aaaaa">
                                      <p:cBhvr>
                                        <p:cTn id="8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86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0.48264 C 0.00052 0.52222 0.00104 0.66528 0.01927 0.72083 C 0.0375 0.77639 0.05712 0.79537 0.10573 0.81574 C 0.15434 0.83611 0.2684 0.8368 0.31128 0.84236 " pathEditMode="relative" rAng="0" ptsTypes="aaaa">
                                      <p:cBhvr>
                                        <p:cTn id="90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29" y="179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-5400000">
                                      <p:cBhvr>
                                        <p:cTn id="92" dur="9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9 0.84421 C 0.33056 0.84166 0.40938 0.85069 0.42518 0.82824 C 0.44097 0.80578 0.43472 0.73958 0.40573 0.70972 C 0.37674 0.67963 0.29254 0.67939 0.25156 0.64838 C 0.21059 0.61736 0.16927 0.56597 0.16025 0.52291 C 0.15122 0.47986 0.17483 0.41944 0.19775 0.38958 C 0.22066 0.35972 0.27691 0.35324 0.29775 0.34375 " pathEditMode="relative" rAng="0" ptsTypes="aaaaaaa">
                                      <p:cBhvr>
                                        <p:cTn id="9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" y="-24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10800000">
                                      <p:cBhvr>
                                        <p:cTn id="98" dur="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0800000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74 0.34375 C 0.31753 0.34352 0.38264 0.33889 0.41545 0.34074 C 0.44826 0.34259 0.47431 0.34745 0.49462 0.35555 C 0.51493 0.36365 0.53281 0.37639 0.5375 0.38935 C 0.54219 0.40231 0.53142 0.41921 0.5224 0.43379 C 0.51337 0.44838 0.48854 0.45949 0.48299 0.47639 C 0.47743 0.49328 0.47639 0.52315 0.48906 0.53495 C 0.50174 0.54676 0.53993 0.53958 0.55868 0.54699 C 0.57743 0.5544 0.59271 0.57245 0.60174 0.57916 " pathEditMode="relative" rAng="0" ptsTypes="aaaaaaaaa">
                                      <p:cBhvr>
                                        <p:cTn id="104" dur="37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1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10200000">
                                      <p:cBhvr>
                                        <p:cTn id="106" dur="6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700000">
                                      <p:cBhvr>
                                        <p:cTn id="108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Rot by="3900000">
                                      <p:cBhvr>
                                        <p:cTn id="11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174 0.57909 C 0.60174 0.5976 0.60295 0.65379 0.60347 0.69241 C 0.60399 0.73104 0.58767 0.787 0.60469 0.81129 C 0.62188 0.83534 0.66945 0.83696 0.70608 0.83788 C 0.74271 0.83904 0.8 0.82123 0.82465 0.81684 " pathEditMode="relative" rAng="0" ptsTypes="aaaaa">
                                      <p:cBhvr>
                                        <p:cTn id="11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4" y="129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cket sound sho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700000">
                                      <p:cBhvr>
                                        <p:cTn id="1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Rot by="4200000">
                                      <p:cBhvr>
                                        <p:cTn id="118" dur="8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79 -0.00023 L 0.53316 -0.07516 " pathEditMode="relative" ptsTypes="AA">
                                      <p:cBhvr>
                                        <p:cTn id="129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91 -0.07523 C 0.54809 -0.07407 0.62361 -0.07569 0.67378 -0.06759 C 0.72396 -0.05949 0.79236 -0.06435 0.82448 -0.02615 C 0.85659 0.01204 0.85798 0.12246 0.86684 0.16158 " pathEditMode="relative" rAng="0" ptsTypes="aaaa">
                                      <p:cBhvr>
                                        <p:cTn id="13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1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5400000">
                                      <p:cBhvr>
                                        <p:cTn id="135" dur="8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684 0.16166 C 0.86667 0.17553 0.86511 0.21577 0.86511 0.24607 C 0.86511 0.27637 0.8698 0.29996 0.86736 0.34367 C 0.86493 0.38738 0.87275 0.47919 0.8507 0.50879 C 0.82865 0.53862 0.76389 0.53284 0.73559 0.52174 C 0.70747 0.51087 0.68785 0.47387 0.68091 0.44311 C 0.67414 0.41258 0.69115 0.37188 0.6941 0.33719 C 0.69705 0.30296 0.70539 0.26318 0.69896 0.23636 C 0.69254 0.20953 0.67188 0.18756 0.65608 0.17623 C 0.64028 0.1649 0.63091 0.16998 0.60486 0.16813 C 0.57882 0.16628 0.53611 0.16651 0.49948 0.16536 C 0.46285 0.16397 0.40851 0.16143 0.38473 0.1605 " pathEditMode="relative" rAng="0" ptsTypes="aaaaaaaaaaaa">
                                      <p:cBhvr>
                                        <p:cTn id="139" dur="53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9" y="187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10800000">
                                      <p:cBhvr>
                                        <p:cTn id="141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Rot by="-5400000">
                                      <p:cBhvr>
                                        <p:cTn id="143" dur="6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03 0.15911 C 0.36146 0.15449 0.28438 0.13437 0.24809 0.1309 C 0.21181 0.1272 0.19271 0.13044 0.16615 0.1383 C 0.13958 0.14593 0.10625 0.16258 0.08837 0.17715 C 0.07049 0.19172 0.06615 0.20791 0.0592 0.22526 C 0.05226 0.2426 0.04931 0.2611 0.0467 0.28076 C 0.0441 0.30042 0.04445 0.31568 0.04392 0.34367 C 0.0434 0.37165 0.04306 0.42045 0.04392 0.44935 C 0.04479 0.47826 0.04827 0.50301 0.04948 0.51712 " pathEditMode="relative" rAng="0" ptsTypes="aaaaaaaaa">
                                      <p:cBhvr>
                                        <p:cTn id="14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163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5400000">
                                      <p:cBhvr>
                                        <p:cTn id="149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8 0.51526 C 0.04878 0.53029 0.04461 0.58187 0.04583 0.60731 C 0.04722 0.63298 0.0526 0.65171 0.05781 0.6679 C 0.06302 0.68432 0.06579 0.69334 0.07725 0.70513 C 0.08871 0.71693 0.11163 0.7308 0.12639 0.73867 C 0.14114 0.7463 0.1526 0.74815 0.16545 0.75162 C 0.17847 0.75509 0.19635 0.75786 0.20451 0.75948 " pathEditMode="relative" rAng="0" ptsTypes="aaaaaaa">
                                      <p:cBhvr>
                                        <p:cTn id="153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100000">
                                      <p:cBhvr>
                                        <p:cTn id="1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451 0.75949 C 0.22031 0.7618 0.26944 0.77267 0.29948 0.77336 C 0.32969 0.77382 0.36059 0.77591 0.38542 0.76319 C 0.41042 0.75047 0.44271 0.73058 0.4493 0.69751 C 0.4559 0.66443 0.43785 0.5895 0.42448 0.56453 C 0.41094 0.53955 0.38819 0.5488 0.36771 0.54672 C 0.34722 0.54464 0.32153 0.55181 0.30139 0.55181 C 0.28108 0.55181 0.26406 0.55412 0.2467 0.54672 C 0.22917 0.53955 0.20781 0.51943 0.19653 0.50787 C 0.18507 0.4963 0.18333 0.4889 0.17795 0.47757 C 0.17257 0.46624 0.1658 0.45375 0.16441 0.43895 C 0.16319 0.42438 0.16389 0.4038 0.17049 0.38899 C 0.17691 0.37419 0.19253 0.35962 0.20312 0.35037 C 0.21371 0.34112 0.22118 0.33765 0.23437 0.33303 C 0.24757 0.3284 0.26892 0.32424 0.28264 0.32308 C 0.29635 0.32193 0.30104 0.32378 0.31649 0.3247 C 0.33194 0.32586 0.36285 0.32887 0.375 0.32979 " pathEditMode="relative" rAng="0" ptsTypes="aaaaaaaaaaaaaaaaa">
                                      <p:cBhvr>
                                        <p:cTn id="159" dur="5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210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800000">
                                      <p:cBhvr>
                                        <p:cTn id="161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0500000">
                                      <p:cBhvr>
                                        <p:cTn id="163" dur="12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64 0.33681 C 0.3901 0.33727 0.43698 0.32593 0.44774 0.33912 C 0.4585 0.35232 0.44479 0.39468 0.44375 0.41644 C 0.44271 0.4382 0.43628 0.45602 0.44114 0.46945 C 0.446 0.48287 0.46024 0.49329 0.47309 0.49723 C 0.48594 0.50116 0.50555 0.49028 0.51875 0.49283 C 0.53194 0.49537 0.54635 0.49838 0.55208 0.51227 C 0.55781 0.52616 0.55312 0.5625 0.5533 0.5757 " pathEditMode="relative" rAng="0" ptsTypes="aaaaaaaa">
                                      <p:cBhvr>
                                        <p:cTn id="167" dur="3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13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8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7200000">
                                      <p:cBhvr>
                                        <p:cTn id="16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8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10500000">
                                      <p:cBhvr>
                                        <p:cTn id="1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9000000">
                                      <p:cBhvr>
                                        <p:cTn id="173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33 0.57562 C 0.55244 0.58927 0.54827 0.63298 0.54844 0.65911 C 0.54896 0.68501 0.54844 0.71115 0.55643 0.73219 C 0.56459 0.75347 0.57535 0.77937 0.59723 0.78585 C 0.61893 0.79255 0.654 0.77845 0.68733 0.77128 C 0.72049 0.76411 0.77431 0.74908 0.79723 0.74329 " pathEditMode="relative" rAng="0" ptsTypes="aaaaaa">
                                      <p:cBhvr>
                                        <p:cTn id="177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108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ie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700000">
                                      <p:cBhvr>
                                        <p:cTn id="179" dur="1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-5700000">
                                      <p:cBhvr>
                                        <p:cTn id="181" dur="7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9" grpId="1"/>
      <p:bldP spid="42" grpId="0"/>
      <p:bldP spid="42" grpId="1"/>
      <p:bldP spid="43" grpId="0"/>
      <p:bldP spid="43" grpId="1"/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5814" y="-52469"/>
            <a:ext cx="3100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SPACE RACE</a:t>
            </a:r>
            <a:endParaRPr lang="en-US" sz="2800" dirty="0">
              <a:solidFill>
                <a:srgbClr val="00B0F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9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637" y="-3829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Checkered fla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468030" cy="37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" y="6096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hlinkClick r:id="rId5" action="ppaction://hlinksldjump"/>
          </p:cNvPr>
          <p:cNvSpPr txBox="1"/>
          <p:nvPr/>
        </p:nvSpPr>
        <p:spPr>
          <a:xfrm>
            <a:off x="749121" y="668105"/>
            <a:ext cx="1282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1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2108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hlinkClick r:id="rId6" action="ppaction://hlinksldjump"/>
          </p:cNvPr>
          <p:cNvSpPr txBox="1"/>
          <p:nvPr/>
        </p:nvSpPr>
        <p:spPr>
          <a:xfrm>
            <a:off x="789940" y="2193179"/>
            <a:ext cx="124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4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3632916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hlinkClick r:id="rId7" action="ppaction://hlinksldjump"/>
          </p:cNvPr>
          <p:cNvSpPr txBox="1"/>
          <p:nvPr/>
        </p:nvSpPr>
        <p:spPr>
          <a:xfrm>
            <a:off x="764182" y="3717179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7" name="Picture 2" descr="Planet Earth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39" y="51054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777061" y="5189663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673" y="64082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hlinkClick r:id="rId10" action="ppaction://hlinksldjump"/>
          </p:cNvPr>
          <p:cNvSpPr txBox="1"/>
          <p:nvPr/>
        </p:nvSpPr>
        <p:spPr>
          <a:xfrm>
            <a:off x="2856963" y="691818"/>
            <a:ext cx="130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3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5" y="2146479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hlinkClick r:id="rId11" action="ppaction://hlinksldjump"/>
          </p:cNvPr>
          <p:cNvSpPr txBox="1"/>
          <p:nvPr/>
        </p:nvSpPr>
        <p:spPr>
          <a:xfrm>
            <a:off x="2818326" y="2223226"/>
            <a:ext cx="1343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6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552" y="361488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hlinkClick r:id="rId12" action="ppaction://hlinksldjump"/>
          </p:cNvPr>
          <p:cNvSpPr txBox="1"/>
          <p:nvPr/>
        </p:nvSpPr>
        <p:spPr>
          <a:xfrm>
            <a:off x="2818326" y="3691627"/>
            <a:ext cx="1525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49" name="Picture 22" descr="Grayscale full Moon drawi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124" y="5120530"/>
            <a:ext cx="1298448" cy="128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hlinkClick r:id="rId13" action="ppaction://hlinksldjump"/>
          </p:cNvPr>
          <p:cNvSpPr txBox="1"/>
          <p:nvPr/>
        </p:nvSpPr>
        <p:spPr>
          <a:xfrm>
            <a:off x="2963217" y="5197277"/>
            <a:ext cx="1110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1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44" y="496509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hlinkClick r:id="rId15" action="ppaction://hlinksldjump"/>
          </p:cNvPr>
          <p:cNvSpPr txBox="1"/>
          <p:nvPr/>
        </p:nvSpPr>
        <p:spPr>
          <a:xfrm>
            <a:off x="4972544" y="691406"/>
            <a:ext cx="147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4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785" y="2022614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hlinkClick r:id="rId16" action="ppaction://hlinksldjump"/>
          </p:cNvPr>
          <p:cNvSpPr txBox="1"/>
          <p:nvPr/>
        </p:nvSpPr>
        <p:spPr>
          <a:xfrm>
            <a:off x="4989613" y="2243269"/>
            <a:ext cx="143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57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30" y="3505200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hlinkClick r:id="rId17" action="ppaction://hlinksldjump"/>
          </p:cNvPr>
          <p:cNvSpPr txBox="1"/>
          <p:nvPr/>
        </p:nvSpPr>
        <p:spPr>
          <a:xfrm>
            <a:off x="5150457" y="3687218"/>
            <a:ext cx="1054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0" name="Picture 4" descr="Cartoon red plane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71" y="5031305"/>
            <a:ext cx="1476656" cy="148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hlinkClick r:id="rId18" action="ppaction://hlinksldjump"/>
          </p:cNvPr>
          <p:cNvSpPr txBox="1"/>
          <p:nvPr/>
        </p:nvSpPr>
        <p:spPr>
          <a:xfrm>
            <a:off x="5201973" y="5239081"/>
            <a:ext cx="107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15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2050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743" y="661116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hlinkClick r:id="rId20" action="ppaction://hlinksldjump"/>
          </p:cNvPr>
          <p:cNvSpPr txBox="1"/>
          <p:nvPr/>
        </p:nvSpPr>
        <p:spPr>
          <a:xfrm>
            <a:off x="6962106" y="698679"/>
            <a:ext cx="1230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66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501" y="217822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hlinkClick r:id="rId21" action="ppaction://hlinksldjump"/>
          </p:cNvPr>
          <p:cNvSpPr txBox="1"/>
          <p:nvPr/>
        </p:nvSpPr>
        <p:spPr>
          <a:xfrm>
            <a:off x="7013620" y="2228671"/>
            <a:ext cx="120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2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622" y="3670479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hlinkClick r:id="rId22" action="ppaction://hlinksldjump"/>
          </p:cNvPr>
          <p:cNvSpPr txBox="1"/>
          <p:nvPr/>
        </p:nvSpPr>
        <p:spPr>
          <a:xfrm>
            <a:off x="7009326" y="3720921"/>
            <a:ext cx="1241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75" name="Picture 2" descr="Vector illustration of planet Venus in color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80" y="5187592"/>
            <a:ext cx="1230094" cy="122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>
            <a:hlinkClick r:id="rId23" action="ppaction://hlinksldjump"/>
          </p:cNvPr>
          <p:cNvSpPr txBox="1"/>
          <p:nvPr/>
        </p:nvSpPr>
        <p:spPr>
          <a:xfrm>
            <a:off x="7065137" y="5238034"/>
            <a:ext cx="119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FF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16</a:t>
            </a:r>
            <a:endParaRPr lang="en-US" sz="7200" b="1" dirty="0">
              <a:solidFill>
                <a:srgbClr val="FFFF00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2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5" grpId="0"/>
      <p:bldP spid="28" grpId="0"/>
      <p:bldP spid="30" grpId="0"/>
      <p:bldP spid="44" grpId="0"/>
      <p:bldP spid="47" grpId="0"/>
      <p:bldP spid="50" grpId="0"/>
      <p:bldP spid="51" grpId="0"/>
      <p:bldP spid="55" grpId="0"/>
      <p:bldP spid="58" grpId="0"/>
      <p:bldP spid="61" grpId="0"/>
      <p:bldP spid="63" grpId="0"/>
      <p:bldP spid="67" grpId="0"/>
      <p:bldP spid="73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car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 front view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80" y="1752600"/>
            <a:ext cx="4407639" cy="29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car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 front view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80" y="1752600"/>
            <a:ext cx="4407639" cy="29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car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r front view vector graphic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80" y="1752600"/>
            <a:ext cx="4407639" cy="29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593"/>
            <a:ext cx="9144000" cy="7093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76200"/>
            <a:ext cx="8839200" cy="1143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I go there by…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334000"/>
            <a:ext cx="9067800" cy="1143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bus</a:t>
            </a:r>
            <a:endParaRPr lang="en-US" sz="4000" b="1" dirty="0">
              <a:solidFill>
                <a:schemeClr val="tx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pic>
        <p:nvPicPr>
          <p:cNvPr id="14" name="Picture 2" descr="Planet Earth image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3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ector drawing of a cartoon bu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1150722"/>
            <a:ext cx="3918717" cy="425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Patrick Hand</vt:lpstr>
      <vt:lpstr>Calibri</vt:lpstr>
      <vt:lpstr>Poppins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2019-08-11T01:13:07Z</dcterms:created>
  <dcterms:modified xsi:type="dcterms:W3CDTF">2019-08-11T02:32:24Z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