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  <p:sldId id="282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</p:sldIdLst>
  <p:sldSz cx="12192000" cy="6858000"/>
  <p:notesSz cx="6858000" cy="9144000"/>
  <p:photoAlbum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3" d="2"/>
        <a:sy n="3" d="2"/>
      </p:scale>
      <p:origin x="-6" y="-18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ableStyles" Target="tableStyle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E41EC5-734E-A0AD-3619-D7EC92B8928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11D80A6-9277-5BDB-9271-E9046F03A39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A7102C-8B3B-9A67-31B4-D4345A20DB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B2647B-EBCC-2662-0636-CBDC30DF5C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FD5A1-11DD-0622-67D7-D1340A843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157358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D28F49-9377-B973-3004-378EA6A2F4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AA1563B-3C78-DE72-7EC5-99BF759142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572E53-0C73-5F37-2FFD-5CFFFDAB07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2F2C40-F0D7-C42C-614E-E5CB4E785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2A633E-5E3B-354F-552E-8B2FA7431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744177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A8447CF-1D30-DACC-F1AD-E0A4F666E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F83F5CB-7735-EC25-2E73-84530F7F7F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0D517B-CB5D-B053-3C4C-FC5263F7A5F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AEFD40-2290-5DCB-CF69-4F40EA5941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47A7C-893D-2343-293D-87B86E82CE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11512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C73295-2E9A-CD56-2D7F-8C2A27D87D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27EC95-0902-78FB-FFB8-7F5CFD0C1A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BA2176-ED21-9FB0-AA0D-149C5732F0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C1F2C4-7952-DE52-0584-AAC956C09F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27419EF-8541-B9A9-A953-E039C4DC7D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2826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99CFCE3-5865-7417-5A74-0BDA2843E5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1E5260A-125A-CC39-B833-8F9A126D10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0FC4AD1-7D85-43CC-09EA-781B168F07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AF8A01-CC5F-3BB0-1536-DBE10D1420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ADD490F-4D57-B933-E2E6-BF0A62114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84080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5C6ACF-4AC4-F97E-5D41-644C98579B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939DD0-1DE5-19AF-4A25-16F8F1D6968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7A3AE16-FDB9-1D28-637B-75EC5BDFA0A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E4112B-EDB6-1368-0FF9-4D2CC8EB95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3A59963-379F-8189-DEAA-24EF22F58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435467-E353-6F6C-162D-49BDBEF220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4798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439C2AA-5DB9-ADB6-DB33-E613A77DB1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3B1EC7-B799-9485-5304-2A4040331CE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C809626-A39E-288B-3111-DD53E5126E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E70DA0B-3E2E-7934-E71C-87BC471663E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E3477C6-2280-E49D-753E-A65A8C9CFAD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16D7C4-FDFE-72BE-5D05-35D4AED48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EC1B74F-7922-1854-9CB9-C6D270F6D3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E4AF611-D1D8-00CD-0636-58B83F599B4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2489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DE293F-FBA1-C79C-2EF6-08C090214C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22EEF0D-55E9-B526-CBBC-986E095A81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4A6BEAF-6DFC-1B8B-7BB7-8ADF2AEE4E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240E6EC-7781-6B48-DBF2-91697553CF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000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5E58F81-EADC-290C-515F-9B55875CA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A31570D-74A3-7FC8-AEFA-888FE4B1CF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F1D539E-2C1B-2863-6158-F823B47E8D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72079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CECBDD-FC2A-7D06-27B6-D9A3A0F33C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8E02E24-F3F3-57F8-F823-87B12210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A74291-0106-388A-555A-EFD1C824AFD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B736012-83BD-0530-5F12-149C65DFD8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BF2ABD6-2E12-A73D-61E9-4014F03007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FC8B726-830B-8717-A89E-A484C0B9D9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56076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F8787A-CA3C-6CCD-BE45-E3EC0C607A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5C5E414-784F-086D-6EA8-24458DE607A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D0FCE5C-0A81-BFC2-27E9-4662A813712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89DAA4A-9D2B-40F2-00EB-4848B8936B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92C9F-DA30-6FDC-2722-47674FDAEE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C5E8BB9-7CF4-67A5-C47C-2EF5DEE008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0377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5DC65799-A9E5-4ED3-D763-C98511846B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CD67881-3E60-EB8B-D980-F99861C2F1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6F5207-6966-BD40-E7C4-E6F7F1372B8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B97042-0E81-458C-82DB-A0B35E9552A4}" type="datetimeFigureOut">
              <a:rPr lang="en-US" smtClean="0"/>
              <a:t>8/31/2026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25150-3AC7-E2AA-F383-304CDED650C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74A3AE6-D298-72E0-71FE-A6D1CDED79A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D738C27-E0A0-4E5F-B617-0A036E809A4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26817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">
            <a:extLst>
              <a:ext uri="{FF2B5EF4-FFF2-40B4-BE49-F238E27FC236}">
                <a16:creationId xmlns:a16="http://schemas.microsoft.com/office/drawing/2014/main" id="{3673D894-FDF3-8363-0DF5-473AE581F97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4570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1">
            <a:extLst>
              <a:ext uri="{FF2B5EF4-FFF2-40B4-BE49-F238E27FC236}">
                <a16:creationId xmlns:a16="http://schemas.microsoft.com/office/drawing/2014/main" id="{3F9C7593-0AF8-8B3D-5683-5D191B34251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4103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2">
            <a:extLst>
              <a:ext uri="{FF2B5EF4-FFF2-40B4-BE49-F238E27FC236}">
                <a16:creationId xmlns:a16="http://schemas.microsoft.com/office/drawing/2014/main" id="{429877F9-DDDA-73DD-EF84-B776D173CA70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79951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3">
            <a:extLst>
              <a:ext uri="{FF2B5EF4-FFF2-40B4-BE49-F238E27FC236}">
                <a16:creationId xmlns:a16="http://schemas.microsoft.com/office/drawing/2014/main" id="{76004AA8-0010-FE53-5F52-B3F0149C78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41966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4">
            <a:extLst>
              <a:ext uri="{FF2B5EF4-FFF2-40B4-BE49-F238E27FC236}">
                <a16:creationId xmlns:a16="http://schemas.microsoft.com/office/drawing/2014/main" id="{43D984ED-0E4F-FFDF-EDCA-3E4185805C43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3826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5">
            <a:extLst>
              <a:ext uri="{FF2B5EF4-FFF2-40B4-BE49-F238E27FC236}">
                <a16:creationId xmlns:a16="http://schemas.microsoft.com/office/drawing/2014/main" id="{03091703-0492-FEB1-D994-562B8B1DBFA2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96363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6">
            <a:extLst>
              <a:ext uri="{FF2B5EF4-FFF2-40B4-BE49-F238E27FC236}">
                <a16:creationId xmlns:a16="http://schemas.microsoft.com/office/drawing/2014/main" id="{0AE77DF4-E120-96FE-14E5-CF868736736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4338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7">
            <a:extLst>
              <a:ext uri="{FF2B5EF4-FFF2-40B4-BE49-F238E27FC236}">
                <a16:creationId xmlns:a16="http://schemas.microsoft.com/office/drawing/2014/main" id="{39BCD9FB-5F30-CA07-FE61-72DDADF2412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73DB0EA-D678-0E7E-E8E8-5C861ED0F5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CC4D47-E44B-452C-CF0E-8EDB6C16F8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AA1853-E2A7-CDEB-EE70-D0200689F7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3AB6D2-DD16-19D9-B123-F55388825F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282AF901-14D1-A455-E2BA-08594C03D88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51EFFC-360F-5F09-9B8A-E454BB41BC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9590C5F-3FDF-3A5F-5845-5C98E131B0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E67532D-2CCB-77A2-4C01-68C61B4908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545C92B-C0EC-1F2C-E74B-582FC6D334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47BE40-E28C-935C-CEFF-CCE0A09775E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442AFFF-947E-BE8B-39DA-8146F5B546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412DD578-3351-5EE1-3796-CF6653A34F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6B64F95-22FE-12A8-DCFD-2871023AF9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5A81C3-E1AA-B747-496B-8DA469488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99D16DB-7B18-D8DF-58EE-EB23327F68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8CEFBB91-9C1B-EF82-EE75-06BC0BB351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CA83CB51-DDA8-93CA-88E9-7D21231164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7B15090-856F-A5CF-3A3F-5FABBFBDFC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9985C7D-7836-A2F5-7283-5D7E25865A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2D5CFF55-EE70-79EE-EEEC-D8507B6665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79F067BB-A22C-1234-2DE7-1DF815D829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72993B84-44B0-8308-3652-5A8BED05C5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D67AF01-BC81-4463-E039-D6B2DFB464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4AB92B4-D393-5AB4-40AE-C37F6EAC32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10376B21-DA45-53E5-3567-384AF59F7A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B509BF8-0B1D-C792-5B2B-4E2F15C581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9D98AD1-9927-F86C-4DC1-489E0EF4C9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C30CFD43-5DE8-5A14-13A7-FCBC99D585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FD05445B-3847-4E72-9B41-04AC9FD228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449BB37-A290-2A6B-7AFA-7053D918C3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87ACD2BC-BCDF-1E03-66F9-F37E69B2AFC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751FBF72-4104-17EF-D16F-66CDE36675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968A5796-B4D5-D8E4-2388-DDE1621668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66015393-085B-CA03-E9BE-158B9914B3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B5C4A90E-EDF4-FE32-72C7-BE545C506A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15B63F1-2F23-F811-813F-91CBB762689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5D38D2AB-30B7-26C1-3522-EB14708D31F7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201C215A-8122-7E1A-8A6F-0B5A8F37D7C2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6600" b="1" dirty="0"/>
              <a:t>It’s a cat.</a:t>
            </a:r>
            <a:endParaRPr lang="en-US" sz="3200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ADE8AA3-BF22-6A0E-5FA7-CF0DCDA3B7B8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260154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8">
            <a:extLst>
              <a:ext uri="{FF2B5EF4-FFF2-40B4-BE49-F238E27FC236}">
                <a16:creationId xmlns:a16="http://schemas.microsoft.com/office/drawing/2014/main" id="{560F0D42-2D2D-E590-5851-5BE81E49294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17636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9">
            <a:extLst>
              <a:ext uri="{FF2B5EF4-FFF2-40B4-BE49-F238E27FC236}">
                <a16:creationId xmlns:a16="http://schemas.microsoft.com/office/drawing/2014/main" id="{A39337AF-E748-D0DD-8313-EB60812548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CBA07F04-28B9-43E6-D00A-66FF209C75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39B1D303-EE8C-77DA-D9D7-45D2D1E3BA7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DD919196-ECD5-32B5-3C26-C4655F5BFE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7D171344-C9A0-9130-9C5B-962F13DE0A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B90455BE-2256-6854-7A1E-7142ACFFA2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358868C4-791B-08EB-BECD-8F77DEC55EC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A4CB8246-8EBE-8275-6FED-9E6A0A071C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25D2644B-1F07-2D94-27D4-158F04AB2D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3FD983D2-A272-3BD4-AC33-588EF6F777B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9F769D7A-7D06-745F-27C6-4FCCF63FB0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F386E92A-3C35-0A98-AA9D-0472CD8C23E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4AF97D08-51BF-624F-6211-D6ECC0A698E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16361E2C-AA76-602E-3512-366ED5843DD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05530354-9B22-88B2-E984-C400F90D22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C9B5EBBB-B9FE-99D4-5E1B-CFE9C5D52B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157E15C-5A2D-0EB2-01B9-450B25F58A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FFA28391-4C4A-F852-75F0-755AFE098F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CAD0C552-26A3-BBC8-6516-019ED482569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7A48F358-D257-0740-3CAA-2D8BBF151F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796916E-8274-C780-0371-628CF72396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2937D436-78C7-06CA-31C5-E02213B146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E488E9D5-55E2-61F6-AA43-5DCF8987D1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65" name="Picture 64">
            <a:extLst>
              <a:ext uri="{FF2B5EF4-FFF2-40B4-BE49-F238E27FC236}">
                <a16:creationId xmlns:a16="http://schemas.microsoft.com/office/drawing/2014/main" id="{45C76665-D97E-D54E-876D-54D002D290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66" name="Picture 65">
            <a:extLst>
              <a:ext uri="{FF2B5EF4-FFF2-40B4-BE49-F238E27FC236}">
                <a16:creationId xmlns:a16="http://schemas.microsoft.com/office/drawing/2014/main" id="{E9231A93-5E1B-5FA8-125E-EBD15CF800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67" name="Picture 66">
            <a:extLst>
              <a:ext uri="{FF2B5EF4-FFF2-40B4-BE49-F238E27FC236}">
                <a16:creationId xmlns:a16="http://schemas.microsoft.com/office/drawing/2014/main" id="{A6355FD4-095A-40BB-AF18-FCBBED3970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68" name="Picture 67">
            <a:extLst>
              <a:ext uri="{FF2B5EF4-FFF2-40B4-BE49-F238E27FC236}">
                <a16:creationId xmlns:a16="http://schemas.microsoft.com/office/drawing/2014/main" id="{E44741B7-00BB-1429-FCF8-484D9AC8BE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69" name="Picture 68">
            <a:extLst>
              <a:ext uri="{FF2B5EF4-FFF2-40B4-BE49-F238E27FC236}">
                <a16:creationId xmlns:a16="http://schemas.microsoft.com/office/drawing/2014/main" id="{A1BCF1BC-F9D2-5EF1-2473-37A021C27E1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70" name="Picture 69">
            <a:extLst>
              <a:ext uri="{FF2B5EF4-FFF2-40B4-BE49-F238E27FC236}">
                <a16:creationId xmlns:a16="http://schemas.microsoft.com/office/drawing/2014/main" id="{2A555479-4F53-C461-F056-CEB518206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71" name="Picture 70">
            <a:extLst>
              <a:ext uri="{FF2B5EF4-FFF2-40B4-BE49-F238E27FC236}">
                <a16:creationId xmlns:a16="http://schemas.microsoft.com/office/drawing/2014/main" id="{E5A9B8E6-DCAE-8FA6-CB28-631C5EE4CE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72" name="Picture 71">
            <a:extLst>
              <a:ext uri="{FF2B5EF4-FFF2-40B4-BE49-F238E27FC236}">
                <a16:creationId xmlns:a16="http://schemas.microsoft.com/office/drawing/2014/main" id="{16BD0075-77C4-5331-6749-9AE180E6C5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73" name="Picture 72">
            <a:extLst>
              <a:ext uri="{FF2B5EF4-FFF2-40B4-BE49-F238E27FC236}">
                <a16:creationId xmlns:a16="http://schemas.microsoft.com/office/drawing/2014/main" id="{249A693A-A975-9D14-7C66-F2F671C7F81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74" name="Picture 73">
            <a:extLst>
              <a:ext uri="{FF2B5EF4-FFF2-40B4-BE49-F238E27FC236}">
                <a16:creationId xmlns:a16="http://schemas.microsoft.com/office/drawing/2014/main" id="{09086BF7-0DBF-D17F-5509-C763ED965D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75" name="Picture 74">
            <a:extLst>
              <a:ext uri="{FF2B5EF4-FFF2-40B4-BE49-F238E27FC236}">
                <a16:creationId xmlns:a16="http://schemas.microsoft.com/office/drawing/2014/main" id="{D7AB6C15-8880-3A1E-0559-60D8A1D67B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76" name="Picture 75">
            <a:extLst>
              <a:ext uri="{FF2B5EF4-FFF2-40B4-BE49-F238E27FC236}">
                <a16:creationId xmlns:a16="http://schemas.microsoft.com/office/drawing/2014/main" id="{A8C3535D-01BE-3EBA-C779-095804BE6E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77" name="Picture 76">
            <a:extLst>
              <a:ext uri="{FF2B5EF4-FFF2-40B4-BE49-F238E27FC236}">
                <a16:creationId xmlns:a16="http://schemas.microsoft.com/office/drawing/2014/main" id="{01262448-14C3-78AA-8CF6-AE83EA0C52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78" name="Picture 77">
            <a:extLst>
              <a:ext uri="{FF2B5EF4-FFF2-40B4-BE49-F238E27FC236}">
                <a16:creationId xmlns:a16="http://schemas.microsoft.com/office/drawing/2014/main" id="{E74508F7-A59B-3AF5-C972-66A6FAD1B8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79" name="Rounded Rectangle 23">
            <a:extLst>
              <a:ext uri="{FF2B5EF4-FFF2-40B4-BE49-F238E27FC236}">
                <a16:creationId xmlns:a16="http://schemas.microsoft.com/office/drawing/2014/main" id="{AC4A149F-CDA9-A41A-EDBF-98FDED26AE71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80" name="Rounded Rectangle 23">
            <a:extLst>
              <a:ext uri="{FF2B5EF4-FFF2-40B4-BE49-F238E27FC236}">
                <a16:creationId xmlns:a16="http://schemas.microsoft.com/office/drawing/2014/main" id="{193BD232-C615-E10C-0FB1-1502D407B0A5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It’s a car.</a:t>
            </a:r>
            <a:endParaRPr lang="en-US" b="1" dirty="0"/>
          </a:p>
        </p:txBody>
      </p:sp>
      <p:sp>
        <p:nvSpPr>
          <p:cNvPr id="8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6EF08EC4-3D20-41C0-4533-F39BED6591F7}"/>
              </a:ext>
            </a:extLst>
          </p:cNvPr>
          <p:cNvSpPr/>
          <p:nvPr/>
        </p:nvSpPr>
        <p:spPr>
          <a:xfrm>
            <a:off x="9372254" y="5790866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4495530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5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5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5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5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6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6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6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6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6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6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6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6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6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6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7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7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7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7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7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7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7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7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7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7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8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8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9"/>
                  </p:tgtEl>
                </p:cond>
              </p:nextCondLst>
            </p:seq>
          </p:childTnLst>
        </p:cTn>
      </p:par>
    </p:tnLst>
    <p:bldLst>
      <p:bldP spid="79" grpId="0" animBg="1"/>
      <p:bldP spid="80" grpId="0" animBg="1"/>
      <p:bldP spid="81" grpId="0" animBg="1"/>
      <p:bldP spid="81" grpId="1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0">
            <a:extLst>
              <a:ext uri="{FF2B5EF4-FFF2-40B4-BE49-F238E27FC236}">
                <a16:creationId xmlns:a16="http://schemas.microsoft.com/office/drawing/2014/main" id="{48B54FFF-2738-181F-09EB-701BDD65CAE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09106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">
            <a:extLst>
              <a:ext uri="{FF2B5EF4-FFF2-40B4-BE49-F238E27FC236}">
                <a16:creationId xmlns:a16="http://schemas.microsoft.com/office/drawing/2014/main" id="{4A4FE55D-84CB-AAC9-19A1-407179A8668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523300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1">
            <a:extLst>
              <a:ext uri="{FF2B5EF4-FFF2-40B4-BE49-F238E27FC236}">
                <a16:creationId xmlns:a16="http://schemas.microsoft.com/office/drawing/2014/main" id="{96DF24E3-65F4-FBCD-9851-CCF101C0ECE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1F60BAB5-1F93-F264-1146-7E9C558B2D4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B4B33EE-B7FF-D620-A048-BFD03D2F35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AD1DF739-63D2-3A91-6979-B7C0FDABA6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214C5FD-2D12-D04C-AF4B-E8D9F0411B2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D9CBAF3-626F-C078-354F-9145015EC9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1434A55-96AB-D1BA-64E0-25758583E62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4F56472-33F0-4017-06BA-4A80BBA2E0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6716A6AE-889D-2008-B4F7-3B2F01CEF4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067E092-BDA8-154A-05E9-68E6E51BF1F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457ABB3-7DE2-8D55-DF18-B1306B7C49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CBFD1830-2B09-418A-B425-D274852354C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733AD391-064A-CE73-CE63-A2EAE430F1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9368012A-EC2D-AC3B-9D0C-61ED8379A49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689C7299-4C7E-EA3C-5557-4535FB1E5A6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B061094D-796F-2C49-7C0D-3572FEC6E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A58C49AE-0063-2BB9-F469-0649B685E9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B7033376-AD90-E5D2-5296-156AE4CA696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69C10E02-2D83-451C-05CE-FC5CA757C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3A3AFF83-8701-62B0-7117-0CB5A141A6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B62C06-5EA7-6CBE-DEB5-E99469A7F8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21D9C8B6-7479-F8D0-D03E-628C5A84B5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832F61F2-07AF-50A2-E295-99E17185251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27E75AA-DCB3-90D8-6416-88E46E8E1E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8D8FE6E9-8A56-6371-4215-9E7FAA64AD2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B23A8D0-5BDC-DA78-CA68-C11119178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65C0EB1-DBCC-0E57-72D9-97385D4F5B1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EF9A9ACB-EF6A-63B7-7470-247334C3E79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658B06-D047-6EFE-0024-64285844621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16BA76AA-DA68-FD5C-CA8B-4ECF1DB448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67208AC4-30E7-E077-FE9E-1A8819A51ED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DA7ADD8-EEA1-27A0-209B-67C43493DD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647B71A7-4408-DDCA-7581-0597BB863E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DFB9E907-2182-8CB1-DEB2-ED57DB0930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478BDB7-395C-5D8E-80BF-DEE7F6A544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3805D4F-5D5B-3B38-A2A9-8A9BD705D32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294D7CBE-143B-0803-4590-8D64CEA84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992BE7B2-B081-2339-A7A6-C2E50E1D0032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E2CD5D23-0AE0-B7D7-D246-32D88ABE2046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They are bananas.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830167EF-D0AE-B4BD-66B9-2F6DF87C40A7}"/>
              </a:ext>
            </a:extLst>
          </p:cNvPr>
          <p:cNvSpPr/>
          <p:nvPr/>
        </p:nvSpPr>
        <p:spPr>
          <a:xfrm>
            <a:off x="9372254" y="5817490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468108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2">
            <a:extLst>
              <a:ext uri="{FF2B5EF4-FFF2-40B4-BE49-F238E27FC236}">
                <a16:creationId xmlns:a16="http://schemas.microsoft.com/office/drawing/2014/main" id="{FB3DA9BF-9B4B-FC5B-27F2-EDE38034F31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533341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3">
            <a:extLst>
              <a:ext uri="{FF2B5EF4-FFF2-40B4-BE49-F238E27FC236}">
                <a16:creationId xmlns:a16="http://schemas.microsoft.com/office/drawing/2014/main" id="{D14C75D9-FB90-F037-F8EF-C38FD2C6BE3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E8EF875A-A1B0-9C54-A094-66E282D82E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C99AB3D-7FCF-0780-9262-694194C31D3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44C9918-886E-71E6-CE85-8B3A8E6FD7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B0008954-EDEB-CFC5-4CC6-22D385F272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754EBF0-3A13-8BEB-27F0-323B2AEA0A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770D122D-159E-794B-C127-F41DE97B84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2C0A465A-4D20-09C3-A372-84569E5C01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194BEC4-A4DB-FFCA-D7C8-B7E2F43ED8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0531B29-5056-4D6C-9708-5CA7F8E9E7C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805D92D-0F7E-CEAB-B162-7A0097EF45C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E31CB53-986A-25A4-4850-55A505697C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FD5F2D6-67AA-1C44-B11C-CD6127F1FFE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5D32C57F-DEAB-05D1-03FC-4582A159BD3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75E9EC3-E0C0-1B73-D157-E7EBDB7D47F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CAEEFF99-BC13-88B4-3EE3-A33169FAD2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45DDCED-463C-2C31-090E-2CE36C8BC9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11A8BED-8B08-6D23-5E75-6E2CE5B5123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3331015-1282-0502-66CA-B86A97103AE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04EE934-168A-4C3A-4B96-003C49B0CF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16E60FA5-EB1B-C114-27F9-574782414B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F7138E8-5245-A59A-2FC7-BDC3568E62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5B3223F7-21F9-E830-0157-1F432CDCD45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AB55902A-426D-567A-AE5D-FFE319D016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EA3344E-BD2F-F484-F4CF-8B8D38E5B66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40F204C-15E1-1F7C-4721-2D52B52B92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62A6497D-EEE9-7D43-27A1-DCDC5B2DC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8138715-C669-70BF-B5E6-0CBB24DCC1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0DF51D33-DD95-1C93-87C2-071D2B72546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639379AA-2B1A-5E46-3F4C-DDF6DE76C3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D39177E-DF36-E5F7-39C4-AFA4D55550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480DA53-2F74-3C6E-0FDB-BC46BFB6CB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23E67BB-1719-3425-3FE5-7EDB975826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8E08FA21-8EA3-49E1-0A2B-5DCEBE8C44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AA78A5AB-E99C-EFB5-4868-CCDDECEAB08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17EB725C-E498-2775-000F-2B363B7BE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084FA12-EA3D-1792-DB5F-348E9DD3D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10E4E9B0-DFF1-67CF-FEE2-C7CDC0F9958D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D1C13678-EF7F-6868-432D-17E3713ABDDC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They are dogs.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19657894-8197-0D04-82CB-21081ADB9EF3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338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4">
            <a:extLst>
              <a:ext uri="{FF2B5EF4-FFF2-40B4-BE49-F238E27FC236}">
                <a16:creationId xmlns:a16="http://schemas.microsoft.com/office/drawing/2014/main" id="{E172AEFB-44AA-0040-7D35-572F3B6B70DC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230598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5">
            <a:extLst>
              <a:ext uri="{FF2B5EF4-FFF2-40B4-BE49-F238E27FC236}">
                <a16:creationId xmlns:a16="http://schemas.microsoft.com/office/drawing/2014/main" id="{4E5A7E66-7E45-3B11-06E9-244B205AAD7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F27243DA-6B80-CC65-01A7-9F0ACCA94B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6688B6E-8F43-CF66-9DD3-717920F552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61752EC-2E96-CD25-6D4E-E0F525A72A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1F9B8C8-9CC7-4E6D-2FF4-882430992E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B16792-0AF3-B3CE-D513-485A7F2C9E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4336CEF-2A6E-7ADD-677F-A87F39AF9EE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88E21196-3658-9CAE-7969-BDA17443CE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93A58377-96D9-C5FF-74DC-4BC185C633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9D3704B0-E3D5-C53A-CC20-7B91AAB2EAB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A3FFA8D-98BA-6551-1F06-416BB725C7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BCB5F44-F20B-2483-21DA-369C6108DE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E1DC3BA-1BED-782F-C433-7A7753BBA3C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103E20F7-5B30-DA84-C881-639036FF45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8E10CFF3-5923-4671-22C7-902AA46F59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5B870BE-29CC-931B-CA42-0565EEC2A1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61A8FB88-C241-09C8-54E1-FB216A8C5E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F45AEA58-C1F0-3E52-BDC3-9E048E1FCE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B2C76304-3E74-2A46-F694-7C06906647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72269C06-2699-0E7B-3199-E49B0350C97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B267913D-CFCF-0E64-BEDD-5FBABEAD0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DD868901-5B26-8ECD-5B95-9406280B78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EEF7357-8AC0-1CDA-CD6A-FF21D2815B9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042FDB41-FC23-9B77-1759-042A12D5DD0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FE300816-33AA-25E7-72C0-BED33DB99E5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2E061D08-338D-2B89-5B12-C82A7D41F4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2F815E27-B761-EAEA-5C21-DA91357BD8E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7B40976-1298-5B08-165E-DEEECEBBD3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A900D7F3-470C-3CA7-9508-7B68BC72A5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8E3ED34-79A6-5E9C-9563-A5917912E5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0DAC9B7-1486-9846-AF09-CD5B884A8BB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73B72440-0D43-27D0-700E-432E7FD223F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3253222-94A1-EEA8-4197-759F261552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50C0ABF4-46F2-EEDC-B3BD-1DFFED652D2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90B3E93F-193B-649C-292A-DD74D16EBA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863AF2F3-37F0-864E-C6AD-63C104577B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D672ED7-E9E8-DB70-74D7-9E5024FFDD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AB8B60A5-EE99-CEC4-9AE9-74A14AE62236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A5F71225-3160-C74E-B5DA-4DA618435A4C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It’s a hat.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A9420AA9-F64F-0DBA-8C9E-7396D6C5CF82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1183559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6">
            <a:extLst>
              <a:ext uri="{FF2B5EF4-FFF2-40B4-BE49-F238E27FC236}">
                <a16:creationId xmlns:a16="http://schemas.microsoft.com/office/drawing/2014/main" id="{8E6FFD6D-1F5F-F2AA-506F-8BC90B50A55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162636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7">
            <a:extLst>
              <a:ext uri="{FF2B5EF4-FFF2-40B4-BE49-F238E27FC236}">
                <a16:creationId xmlns:a16="http://schemas.microsoft.com/office/drawing/2014/main" id="{6310E588-D851-B116-BCD3-C0F7956F03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2F243D5-B784-C1BA-EF05-C261ECB82E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7B4DE25-47A5-F93B-B8BE-1052938044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A2D6076-82A0-E33B-BD9A-86882B496A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E8D37F50-70F6-1FF5-2780-C267BDB2FDE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435797C-F9DB-FA74-6DD2-1B1D7EC9E57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000FF7FA-9F19-A5FD-EE33-3C86FDA7F8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9DCCBB-A0E4-4206-89EC-29EDC5AA1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EC6598E1-6B04-5AEC-B21D-A1A4FF04CB5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8A3DA95-47AF-E84B-6381-C27F2B49AB1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7A2A586-CA22-6EDD-134A-318FC15D5F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95CC436C-521F-ACBE-8301-B59BEB1C9D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952C7BD2-0258-2CCF-10D8-1582FC448FF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6662377A-E9B9-AAD2-E6B5-15899954B9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5227BAC4-B76F-76E3-492B-0AD0C863C1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08EC19DF-87C0-35D4-0234-067BC2F7CA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C2922835-3219-EF2A-2C7F-97ACA79BAB8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E1E69138-3B35-24EE-23BA-AE487322D62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922B008B-8A23-58D0-D37C-1DEE6E6797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041BC1C-A05A-FE47-D72D-EE50EBD7EDE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DCB2E282-5BE7-6CDB-C20A-38C55C568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E0C145F0-3DB3-DA92-0575-1B3B6422B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8ECC9E0-2E46-4769-E7A5-9580D4B1DF8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B5EEAE1-1232-E3C3-340A-78ECDFCCF98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0D3D173E-D9F5-57D6-B296-5A1AE28F489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08DA3E28-BEBC-DB0D-C2F3-46DD3D0BED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4B31EF7F-EA47-1F31-2D89-DCEDBC53D35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143B6F91-14A0-8A7F-A784-6DB7F6CFB83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BFE49201-CBD2-EDC8-90C8-B373F11BF47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934D3941-8CD9-CC1F-3DEE-D09769E449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7D806B2E-AF65-6199-7992-645C5E644B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CD1408BC-63EB-06D8-BE2B-92D4995AB3D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DBE5EEA9-910F-327E-A06E-C3D11EAEDF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B9CED5A5-8BA3-D305-153C-1782060B7D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7C0B4EC3-8D9E-D5AD-29F1-5003B3D9105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64AA1DDB-49D0-56D5-8AFA-73D0DA0F8B0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03F999C6-1C1B-3EBF-3083-B7E709C25F0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EB860273-3D0E-2D5E-CC00-371BE25D5EAC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6B7FFEB6-3E86-4A7A-0F51-CBDFFA2E7E94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It’s a book.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9E95F5D-51C4-2C8D-A3BD-03675C12FC33}"/>
              </a:ext>
            </a:extLst>
          </p:cNvPr>
          <p:cNvSpPr/>
          <p:nvPr/>
        </p:nvSpPr>
        <p:spPr>
          <a:xfrm>
            <a:off x="9372254" y="5807241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28106268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8">
            <a:extLst>
              <a:ext uri="{FF2B5EF4-FFF2-40B4-BE49-F238E27FC236}">
                <a16:creationId xmlns:a16="http://schemas.microsoft.com/office/drawing/2014/main" id="{40FDF887-6935-2261-752A-5E36B4C1A531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643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29">
            <a:extLst>
              <a:ext uri="{FF2B5EF4-FFF2-40B4-BE49-F238E27FC236}">
                <a16:creationId xmlns:a16="http://schemas.microsoft.com/office/drawing/2014/main" id="{4ED8221A-0634-9BFA-FA58-1E721DB9AFD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9233BAD-DB8C-1C69-05F8-DC1778428C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8DE945F-5624-F446-9F9F-AC239AE74C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B06BDEB-E709-2EE3-2102-996DF37ECF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998F13A2-33F1-1F97-91FD-014132A17E1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C991EBEE-C569-5F44-2C87-C505CF429A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CE4B12F5-32CE-2B5F-963B-9927F3F555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C4FEB1CB-7F2B-0BE0-C9C2-A53461BDD76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3877A3D-AD32-1DDB-2E9B-86D7F26EAC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959A5C5-7EDC-D877-90F2-5547CACC9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C6AF6102-DC5B-6F36-5885-D61F5BF0026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6BA9CD62-1AE8-0E3B-5A8E-5FFB7523E8F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696059B-ED57-7884-2CAF-7F6547936E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AFDDAA00-316F-411D-DE64-4369915FAEB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1C111F9-6FE2-C7C8-807A-A152D3BC01E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87F989F7-BCA4-7C8E-F50E-B8AA037F20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E0338A9E-94CC-3E71-1C10-79E17DEDD9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598418DF-FAF7-BB2A-D30E-08AED40220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E5D2E9C3-E303-2443-F9AF-64B386576C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062C4118-A8F3-A032-7547-F6F947ECDF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92204DE0-9C85-5C7B-993F-F47095645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3A5DA0E5-B4DE-3C0F-A63D-B9686EB0E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C25A465F-BF70-B05D-02BA-D864F5B50F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53BA4DBF-8C9C-2D61-310B-B149BB70C08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4E511F62-62B3-4E07-D3E0-12DA033C26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3E638E02-497D-B623-FF4E-55A79205CC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9D12F08D-ACFB-D602-9DC4-C39D960E436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5D2509BE-8DF6-77BC-5804-3C90B6FBF40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10091A4-7223-298F-3879-B8A8ACBA0FB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DE65962B-90A8-FCD1-0C17-78BFBFAE4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DE8615DA-8CE5-FDF2-1BAB-2ED12704FC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1270ECA6-A1F1-514B-0ABB-67EDCF20D04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FB42A9B-ECA4-08ED-9F7F-E769106B547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433127E3-6809-0280-9C81-19A92A0C9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66BF376-F418-46DA-2057-4B927EA14D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57F5579-0AF1-A56F-5FC2-60317DB6B5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3AC57C36-8C97-F831-8817-64F34FDC3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A8F87B44-1FF7-B501-1523-E73AAB71AA03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DD7B9E19-54A6-34E8-46FC-935AF7BBC885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They are crayons.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BF161F9D-9B2A-D75C-30F5-561DEA588E59}"/>
              </a:ext>
            </a:extLst>
          </p:cNvPr>
          <p:cNvSpPr/>
          <p:nvPr/>
        </p:nvSpPr>
        <p:spPr>
          <a:xfrm>
            <a:off x="9372254" y="5808346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39346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0">
            <a:extLst>
              <a:ext uri="{FF2B5EF4-FFF2-40B4-BE49-F238E27FC236}">
                <a16:creationId xmlns:a16="http://schemas.microsoft.com/office/drawing/2014/main" id="{F8C3B2BC-8E17-58FA-032A-CF0F2ACB6D89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4693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4">
            <a:extLst>
              <a:ext uri="{FF2B5EF4-FFF2-40B4-BE49-F238E27FC236}">
                <a16:creationId xmlns:a16="http://schemas.microsoft.com/office/drawing/2014/main" id="{021B741F-BE3B-4647-BB95-0B7D22E3367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076359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1">
            <a:extLst>
              <a:ext uri="{FF2B5EF4-FFF2-40B4-BE49-F238E27FC236}">
                <a16:creationId xmlns:a16="http://schemas.microsoft.com/office/drawing/2014/main" id="{1C5F9EBE-E2F7-DE72-9800-B506A20DB88D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06758854-BA10-876A-ECDB-7D9AD4E9916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D4CCD9DC-7A28-C5AC-38CB-C83726259F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E05268-96E2-76B2-E2C3-07C1892F11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82E5D50A-41F8-03FA-F358-CE24FD0023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4BCEF81-2EC7-99ED-B842-5A37C086A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AB4CABE-FAEA-3915-4639-A6AB23CB44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081D5CEA-B164-8D31-47BC-70722DB96E8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D8C6B947-DD4D-8BD6-5C12-E3808B16CF0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5491EE38-EFD7-ADD5-C977-A528D695463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FA2C856-03CE-142F-BCB0-7FE86D6DA8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B49139D-14A9-2F20-E1E0-33E9C53F134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8E5A42C0-E926-0A96-6A7D-E36C852D0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27170A90-2F1F-0AF7-83AA-5BEB94ADA7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CDAABC-F0AB-CAF3-6C21-162BD4F5A9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E4560A2-E551-8942-78D5-5EDCA2D846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B76021A9-1FEE-9680-D95E-7D7F2BF4A2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1EDE5D09-C793-1494-7C92-03F7BB7DFD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7E89688-1592-4DFF-C968-9F3CC02DE08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932FBC3B-ED30-2CB0-E115-F7838B5F06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75F9A9D7-CB78-5AA5-E22E-40732E4B96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6361002B-5E27-78AF-E9AD-09A44FA9964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17B08F4E-2C12-70AE-B03F-6D5D1F3D3F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D51284D5-19D6-F2E4-272C-E60C31FDD78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1254130F-D802-40EE-E077-A7A88D3C926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ADB5712D-7925-33FF-EA1A-F7E5CCBB771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9F34DAB-23E5-4052-F19E-BA6527CCE4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ACED127C-C474-228B-74EA-76D4B18309C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9BC07308-BEE3-226B-DBE5-96E85CB4BE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E06A43C3-302D-8D46-E913-57ACDD10E9C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2F75447-F755-18B8-533C-40252CAF07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F1C63AB5-EFC0-317C-8A78-68C93400EB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438845E6-D10C-7F8E-4A4B-AADD37649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D05220D-7657-9335-68DE-5C43DDD4FF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E88DA8EC-698A-72C2-8248-6417CAB23B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54B69808-8A05-CFAD-ED13-25779B857D3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E394EA7D-A14F-95FF-7A2E-318E38E81DA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6CBDC0B0-59D7-DE23-440B-AB7100AEDF43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FC5FB47F-0AAC-5D5D-7163-1CEABC5284E3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They are elephants.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D885A1B0-866C-EFFA-6ACA-68459E681C58}"/>
              </a:ext>
            </a:extLst>
          </p:cNvPr>
          <p:cNvSpPr/>
          <p:nvPr/>
        </p:nvSpPr>
        <p:spPr>
          <a:xfrm>
            <a:off x="9372254" y="5795756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5454755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2">
            <a:extLst>
              <a:ext uri="{FF2B5EF4-FFF2-40B4-BE49-F238E27FC236}">
                <a16:creationId xmlns:a16="http://schemas.microsoft.com/office/drawing/2014/main" id="{0BE737E5-01B2-DBE7-F389-9BCA9516EE24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59862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3">
            <a:extLst>
              <a:ext uri="{FF2B5EF4-FFF2-40B4-BE49-F238E27FC236}">
                <a16:creationId xmlns:a16="http://schemas.microsoft.com/office/drawing/2014/main" id="{28F840DC-FA5E-BCFF-492C-CAA50EA4D437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59656C4-5147-A45B-FA6A-F6AB48A917C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1E24577-AB89-3D9E-C8FF-91CC2F98AE2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8F81108-C433-E150-ABA5-4D1DDEE31A7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2190477-8B73-B9E2-ABF7-F549B76B70F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30DA979-8A07-AB9C-2868-C98500572AC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677CF508-63CA-7E5F-A5EB-7718CAE9550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3079580-FF40-3A59-141C-1AD6981DA17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AD72C0-0216-03EE-1CA3-4AA325243B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3413F06-52BB-4CA9-FEA7-DFBAEE23D94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A97E0B5-9686-E56D-66F3-EA723A0EA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33B4FCBC-B6E2-19DA-C2CD-810272C33D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6C50ACDC-2FDF-E956-C122-9E4AFA1A71A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CA100150-9162-AB52-B0F7-CFBF62FE1F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706C646-B81E-F789-0D56-57DC1CB6989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92CCDC8B-19CC-6C64-D1D7-ACA46AC19A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5007FFDD-AB39-14AE-095D-7082001B7B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F405D9E-6C4C-8070-EEFD-1E03D43335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2C0B412F-9847-CAB6-9BEE-6115D959BE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05CEF56-2FEA-44AB-03A5-F93F231D495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A78CDD9-AD4D-577A-CF03-7BC5E79BA61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E2702B8-1638-165D-31FC-066A740126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B8D86A4E-E189-B11B-8128-3F1D70401CA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B29E494-1D11-3BCC-3AD3-F5D09B2478C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C786FD33-2B6F-F434-4CCC-E522BB518E6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0CA67B0-8860-9911-DAC6-679327358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B6B57E2D-C45B-D462-88AF-66E710D004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9B3F2079-0950-49E0-B11F-90787E217CD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E3B270ED-F176-AD3A-9877-0005968054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8B76AEC7-00C1-5A56-6E5C-9893B151F87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15E433E6-1540-4E60-2F6D-AC9FED208E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2852001-9656-3281-4A4E-DCFB6FF1EA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EF17BE2F-88BF-1143-0A72-CB1B29427E4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0BE48F8D-63F1-3CC2-6B92-AEFA878482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01496C2F-784E-D896-A101-BE259789E8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4AF3A144-E922-C451-46F6-CE7DD100605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BD053FDE-01E7-CB6C-BD8A-A54247A3CC1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60841B3D-369F-0730-F8CE-4D3BE95FAA69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65420B72-ABF1-BE07-1665-AF0C801F995A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It’s a horse.</a:t>
            </a:r>
            <a:endParaRPr lang="en-US" b="1" dirty="0"/>
          </a:p>
        </p:txBody>
      </p:sp>
      <p:sp>
        <p:nvSpPr>
          <p:cNvPr id="41" name="Rounded Rectangle 23">
            <a:hlinkClick r:id="" action="ppaction://hlinkshowjump?jump=nextslide"/>
            <a:extLst>
              <a:ext uri="{FF2B5EF4-FFF2-40B4-BE49-F238E27FC236}">
                <a16:creationId xmlns:a16="http://schemas.microsoft.com/office/drawing/2014/main" id="{C3727741-65B9-B513-C70F-80D4745CF392}"/>
              </a:ext>
            </a:extLst>
          </p:cNvPr>
          <p:cNvSpPr/>
          <p:nvPr/>
        </p:nvSpPr>
        <p:spPr>
          <a:xfrm>
            <a:off x="9372254" y="5792809"/>
            <a:ext cx="2514600" cy="723901"/>
          </a:xfrm>
          <a:prstGeom prst="roundRect">
            <a:avLst/>
          </a:prstGeom>
          <a:solidFill>
            <a:srgbClr val="00B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NEXT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3491635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5" fill="hold">
                            <p:stCondLst>
                              <p:cond delay="1000"/>
                            </p:stCondLst>
                            <p:childTnLst>
                              <p:par>
                                <p:cTn id="516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51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9" fill="hold">
                            <p:stCondLst>
                              <p:cond delay="1500"/>
                            </p:stCondLst>
                            <p:childTnLst>
                              <p:par>
                                <p:cTn id="520" presetID="26" presetClass="emph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1" dur="500" tmFilter="0, 0; .2, .5; .8, .5; 1, 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2" dur="250" autoRev="1" fill="hold"/>
                                        <p:tgtEl>
                                          <p:spTgt spid="41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  <p:bldP spid="41" grpId="0" animBg="1"/>
      <p:bldP spid="41" grpId="1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4">
            <a:extLst>
              <a:ext uri="{FF2B5EF4-FFF2-40B4-BE49-F238E27FC236}">
                <a16:creationId xmlns:a16="http://schemas.microsoft.com/office/drawing/2014/main" id="{5513D2FA-3853-28B8-11FF-7E86E8286866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78830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5">
            <a:extLst>
              <a:ext uri="{FF2B5EF4-FFF2-40B4-BE49-F238E27FC236}">
                <a16:creationId xmlns:a16="http://schemas.microsoft.com/office/drawing/2014/main" id="{8C409192-070F-C644-5E28-1BD61F7B505E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47A3EF14-DD0F-E4C9-E328-27912EAF9B8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-354774"/>
            <a:ext cx="2380952" cy="2380952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EBA567B1-F4DA-63AE-BB9F-3E92FCDC89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606278"/>
            <a:ext cx="2380952" cy="238095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1D384F6-E20D-A158-4862-E10A6C03F0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1519705"/>
            <a:ext cx="2380952" cy="238095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3A01658-113C-F1BC-30FA-164070EA235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2479097"/>
            <a:ext cx="2380952" cy="2380952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B5F2357-4C6F-EBB7-5719-EFDDE5FEBC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23686" y="3409914"/>
            <a:ext cx="2380952" cy="2380952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5C528F8-8803-0E3B-9BC5-CA1FE12BF16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3440149"/>
            <a:ext cx="2380952" cy="2380952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3E161F-2A75-64A9-E54A-234E2AE5A06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1565670"/>
            <a:ext cx="2380952" cy="2380952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58A34B6-6A3F-5E27-E5BF-F140118F8A0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4365444"/>
            <a:ext cx="2380952" cy="2380952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2F803304-447F-500A-B244-AE20185D8C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551" y="-1280690"/>
            <a:ext cx="2380952" cy="2380952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2AC9D26-7264-390F-B2A2-5201FDAC82A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4788" y="-319017"/>
            <a:ext cx="2380952" cy="2380952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CEBACDC-3068-E2B0-FE73-8C098C0BAA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638112"/>
            <a:ext cx="2380952" cy="2380952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F3ED554E-EA82-D744-3751-D5803475DC4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2527343"/>
            <a:ext cx="2380952" cy="2380952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40E52A19-BB8D-8618-86E7-CA1F1042562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3488395"/>
            <a:ext cx="2380952" cy="2380952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ACB40607-BBDE-C7BC-EDF7-1175F703F31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3262" y="1613916"/>
            <a:ext cx="2380952" cy="2380952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DABDED58-9FAD-8678-C7DA-5EFE3623274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49025" y="4413690"/>
            <a:ext cx="2380952" cy="2380952"/>
          </a:xfrm>
          <a:prstGeom prst="rect">
            <a:avLst/>
          </a:prstGeom>
        </p:spPr>
      </p:pic>
      <p:pic>
        <p:nvPicPr>
          <p:cNvPr id="18" name="Picture 17">
            <a:extLst>
              <a:ext uri="{FF2B5EF4-FFF2-40B4-BE49-F238E27FC236}">
                <a16:creationId xmlns:a16="http://schemas.microsoft.com/office/drawing/2014/main" id="{4D4AE849-8140-D424-28B0-C08596E18BC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7687" y="-1240656"/>
            <a:ext cx="2380952" cy="2380952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8EE10789-B52A-6677-EEE5-AB9533BFC3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1924" y="-278983"/>
            <a:ext cx="2380952" cy="2380952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8C049A60-5F3F-39B8-0247-60F616E88F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6161" y="669190"/>
            <a:ext cx="2380952" cy="2380952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58DA22-7014-880C-DA7D-2F9A6529DE8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2515" y="2557833"/>
            <a:ext cx="2380952" cy="2380952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4901987E-ECC7-3B8D-E0BB-014D3626A9B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103" y="5315007"/>
            <a:ext cx="2380952" cy="2380952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9A7E7538-51AA-97CC-3C7E-7584A4A133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19371" y="5290739"/>
            <a:ext cx="2380952" cy="2380952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9CF8944F-A24E-AB30-AE50-9B9D0E829F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7258" y="6245433"/>
            <a:ext cx="2380952" cy="2380952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5428067-F564-3142-CD5C-648E043B3E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55964" y="6266301"/>
            <a:ext cx="2380952" cy="2380952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308222F-D7B2-26E0-7D35-3258B452A2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1377" y="-1218291"/>
            <a:ext cx="2380952" cy="2380952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A67367D-9402-77DC-82B1-08733FBC20C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0201" y="5341772"/>
            <a:ext cx="2380952" cy="2380952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071EF85-7821-27BF-D5CC-1A76A22D47E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2715" y="4436568"/>
            <a:ext cx="2380952" cy="2380952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073ED84A-3849-EA8F-4AA4-5D17BB74A0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7931" y="6325712"/>
            <a:ext cx="2380952" cy="2380952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7203FF09-0AE0-5F0E-E1D1-41D87967BB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0831" y="3488395"/>
            <a:ext cx="2380952" cy="2380952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091D76D6-D09B-C9AB-9F55-C7462B7709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7337" y="1609660"/>
            <a:ext cx="2380952" cy="2380952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49A48761-E8DE-956D-5ECE-D15B607E8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2553" y="-278983"/>
            <a:ext cx="2380952" cy="2380952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D74D4A5F-15A7-1D4E-B932-37A618EF2B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77059" y="669505"/>
            <a:ext cx="2380952" cy="2380952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8E26AA42-09CD-303A-43E2-627DC30401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6790" y="2551189"/>
            <a:ext cx="2380952" cy="2380952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A58F88AD-0B7F-7916-6DC8-4153B9B90A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3891" y="5373018"/>
            <a:ext cx="2380952" cy="2380952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D243FC2F-C304-847D-F1A7-F99CAF9C85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5336" y="4436802"/>
            <a:ext cx="2380952" cy="238095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A8ECF9B-EA0F-28BE-FE11-ACCF42684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62475" y="6329190"/>
            <a:ext cx="2380952" cy="2380952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5C0FBEF1-F48A-CD06-A1A4-CD1C6546FBA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87328" y="-1215975"/>
            <a:ext cx="2380952" cy="2380952"/>
          </a:xfrm>
          <a:prstGeom prst="rect">
            <a:avLst/>
          </a:prstGeom>
        </p:spPr>
      </p:pic>
      <p:sp>
        <p:nvSpPr>
          <p:cNvPr id="39" name="Rounded Rectangle 23">
            <a:extLst>
              <a:ext uri="{FF2B5EF4-FFF2-40B4-BE49-F238E27FC236}">
                <a16:creationId xmlns:a16="http://schemas.microsoft.com/office/drawing/2014/main" id="{E98FAC4D-43D5-CC75-92F5-F425607D6C3F}"/>
              </a:ext>
            </a:extLst>
          </p:cNvPr>
          <p:cNvSpPr/>
          <p:nvPr/>
        </p:nvSpPr>
        <p:spPr>
          <a:xfrm>
            <a:off x="9372254" y="5808347"/>
            <a:ext cx="2514600" cy="723901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SHOW</a:t>
            </a:r>
            <a:endParaRPr lang="en-US" b="1" dirty="0"/>
          </a:p>
        </p:txBody>
      </p:sp>
      <p:sp>
        <p:nvSpPr>
          <p:cNvPr id="40" name="Rounded Rectangle 23">
            <a:extLst>
              <a:ext uri="{FF2B5EF4-FFF2-40B4-BE49-F238E27FC236}">
                <a16:creationId xmlns:a16="http://schemas.microsoft.com/office/drawing/2014/main" id="{9B31348B-9B26-22E6-6E5B-0C31629748DB}"/>
              </a:ext>
            </a:extLst>
          </p:cNvPr>
          <p:cNvSpPr/>
          <p:nvPr/>
        </p:nvSpPr>
        <p:spPr>
          <a:xfrm>
            <a:off x="2652874" y="169959"/>
            <a:ext cx="6886252" cy="1189463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/>
              <a:t>It’s a clock.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5470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3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5" fill="hold">
                      <p:stCondLst>
                        <p:cond delay="0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58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9" fill="hold">
                      <p:stCondLst>
                        <p:cond delay="0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2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66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7" fill="hold">
                      <p:stCondLst>
                        <p:cond delay="0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82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3" fill="hold">
                      <p:stCondLst>
                        <p:cond delay="0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90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1" fill="hold">
                      <p:stCondLst>
                        <p:cond delay="0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4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5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98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9" fill="hold">
                      <p:stCondLst>
                        <p:cond delay="0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02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seq concurrent="1" nextAc="seek">
              <p:cTn id="106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7" fill="hold">
                      <p:stCondLst>
                        <p:cond delay="0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0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114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5" fill="hold">
                      <p:stCondLst>
                        <p:cond delay="0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8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122" restart="whenNotActive" fill="hold" evtFilter="cancelBubble" nodeType="interactiveSeq">
                <p:stCondLst>
                  <p:cond evt="onClick" delay="0">
                    <p:tgtEl>
                      <p:spTgt spid="1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3" fill="hold">
                      <p:stCondLst>
                        <p:cond delay="0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8"/>
                  </p:tgtEl>
                </p:cond>
              </p:nextCondLst>
            </p:seq>
            <p:seq concurrent="1" nextAc="seek">
              <p:cTn id="130" restart="whenNotActive" fill="hold" evtFilter="cancelBubble" nodeType="interactiveSeq">
                <p:stCondLst>
                  <p:cond evt="onClick" delay="0">
                    <p:tgtEl>
                      <p:spTgt spid="1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1" fill="hold">
                      <p:stCondLst>
                        <p:cond delay="0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34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5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9"/>
                  </p:tgtEl>
                </p:cond>
              </p:nextCondLst>
            </p:seq>
            <p:seq concurrent="1" nextAc="seek">
              <p:cTn id="138" restart="whenNotActive" fill="hold" evtFilter="cancelBubble" nodeType="interactiveSeq">
                <p:stCondLst>
                  <p:cond evt="onClick" delay="0">
                    <p:tgtEl>
                      <p:spTgt spid="2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9" fill="hold">
                      <p:stCondLst>
                        <p:cond delay="0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42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3" dur="5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0"/>
                  </p:tgtEl>
                </p:cond>
              </p:nextCondLst>
            </p:seq>
            <p:seq concurrent="1" nextAc="seek">
              <p:cTn id="146" restart="whenNotActive" fill="hold" evtFilter="cancelBubble" nodeType="interactiveSeq">
                <p:stCondLst>
                  <p:cond evt="onClick" delay="0">
                    <p:tgtEl>
                      <p:spTgt spid="2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7" fill="hold">
                      <p:stCondLst>
                        <p:cond delay="0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0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1" dur="5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1"/>
                  </p:tgtEl>
                </p:cond>
              </p:nextCondLst>
            </p:seq>
            <p:seq concurrent="1" nextAc="seek">
              <p:cTn id="154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5" fill="hold">
                      <p:stCondLst>
                        <p:cond delay="0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58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9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62" restart="whenNotActive" fill="hold" evtFilter="cancelBubble" nodeType="interactiveSeq">
                <p:stCondLst>
                  <p:cond evt="onClick" delay="0">
                    <p:tgtEl>
                      <p:spTgt spid="2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63" fill="hold">
                      <p:stCondLst>
                        <p:cond delay="0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6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7" dur="5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6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3"/>
                  </p:tgtEl>
                </p:cond>
              </p:nextCondLst>
            </p:seq>
            <p:seq concurrent="1" nextAc="seek">
              <p:cTn id="170" restart="whenNotActive" fill="hold" evtFilter="cancelBubble" nodeType="interactiveSeq">
                <p:stCondLst>
                  <p:cond evt="onClick" delay="0">
                    <p:tgtEl>
                      <p:spTgt spid="2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1" fill="hold">
                      <p:stCondLst>
                        <p:cond delay="0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74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5" dur="5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7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"/>
                  </p:tgtEl>
                </p:cond>
              </p:nextCondLst>
            </p:seq>
            <p:seq concurrent="1" nextAc="seek">
              <p:cTn id="178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79" fill="hold">
                      <p:stCondLst>
                        <p:cond delay="0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82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5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0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1" dur="5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9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94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5" fill="hold">
                      <p:stCondLst>
                        <p:cond delay="0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8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9" dur="5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202" restart="whenNotActive" fill="hold" evtFilter="cancelBubble" nodeType="interactiveSeq">
                <p:stCondLst>
                  <p:cond evt="onClick" delay="0">
                    <p:tgtEl>
                      <p:spTgt spid="2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3" fill="hold">
                      <p:stCondLst>
                        <p:cond delay="0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6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7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0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8"/>
                  </p:tgtEl>
                </p:cond>
              </p:nextCondLst>
            </p:seq>
            <p:seq concurrent="1" nextAc="seek">
              <p:cTn id="210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1" fill="hold">
                      <p:stCondLst>
                        <p:cond delay="0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14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5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218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9" fill="hold">
                      <p:stCondLst>
                        <p:cond delay="0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2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3" dur="5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4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26" restart="whenNotActive" fill="hold" evtFilter="cancelBubble" nodeType="interactiveSeq">
                <p:stCondLst>
                  <p:cond evt="onClick" delay="0">
                    <p:tgtEl>
                      <p:spTgt spid="3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27" fill="hold">
                      <p:stCondLst>
                        <p:cond delay="0"/>
                      </p:stCondLst>
                      <p:childTnLst>
                        <p:par>
                          <p:cTn id="228" fill="hold">
                            <p:stCondLst>
                              <p:cond delay="0"/>
                            </p:stCondLst>
                            <p:childTnLst>
                              <p:par>
                                <p:cTn id="22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0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1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1"/>
                  </p:tgtEl>
                </p:cond>
              </p:nextCondLst>
            </p:seq>
            <p:seq concurrent="1" nextAc="seek">
              <p:cTn id="234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5" fill="hold">
                      <p:stCondLst>
                        <p:cond delay="0"/>
                      </p:stCondLst>
                      <p:childTnLst>
                        <p:par>
                          <p:cTn id="236" fill="hold">
                            <p:stCondLst>
                              <p:cond delay="0"/>
                            </p:stCondLst>
                            <p:childTnLst>
                              <p:par>
                                <p:cTn id="23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8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9" dur="5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0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242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43" fill="hold">
                      <p:stCondLst>
                        <p:cond delay="0"/>
                      </p:stCondLst>
                      <p:childTnLst>
                        <p:par>
                          <p:cTn id="244" fill="hold">
                            <p:stCondLst>
                              <p:cond delay="0"/>
                            </p:stCondLst>
                            <p:childTnLst>
                              <p:par>
                                <p:cTn id="24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46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5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8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  <p:seq concurrent="1" nextAc="seek">
              <p:cTn id="250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1" fill="hold">
                      <p:stCondLst>
                        <p:cond delay="0"/>
                      </p:stCondLst>
                      <p:childTnLst>
                        <p:par>
                          <p:cTn id="252" fill="hold">
                            <p:stCondLst>
                              <p:cond delay="0"/>
                            </p:stCondLst>
                            <p:childTnLst>
                              <p:par>
                                <p:cTn id="253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4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5" dur="5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6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258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59" fill="hold">
                      <p:stCondLst>
                        <p:cond delay="0"/>
                      </p:stCondLst>
                      <p:childTnLst>
                        <p:par>
                          <p:cTn id="260" fill="hold">
                            <p:stCondLst>
                              <p:cond delay="0"/>
                            </p:stCondLst>
                            <p:childTnLst>
                              <p:par>
                                <p:cTn id="26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2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3" dur="5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6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266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7" fill="hold">
                      <p:stCondLst>
                        <p:cond delay="0"/>
                      </p:stCondLst>
                      <p:childTnLst>
                        <p:par>
                          <p:cTn id="268" fill="hold">
                            <p:stCondLst>
                              <p:cond delay="0"/>
                            </p:stCondLst>
                            <p:childTnLst>
                              <p:par>
                                <p:cTn id="2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0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1" dur="5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74" restart="whenNotActive" fill="hold" evtFilter="cancelBubble" nodeType="interactiveSeq">
                <p:stCondLst>
                  <p:cond evt="onClick" delay="0">
                    <p:tgtEl>
                      <p:spTgt spid="3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5" fill="hold">
                      <p:stCondLst>
                        <p:cond delay="0"/>
                      </p:stCondLst>
                      <p:childTnLst>
                        <p:par>
                          <p:cTn id="276" fill="hold">
                            <p:stCondLst>
                              <p:cond delay="0"/>
                            </p:stCondLst>
                            <p:childTnLst>
                              <p:par>
                                <p:cTn id="277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8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9" dur="5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7"/>
                  </p:tgtEl>
                </p:cond>
              </p:nextCondLst>
            </p:seq>
            <p:seq concurrent="1" nextAc="seek">
              <p:cTn id="282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3" fill="hold">
                      <p:stCondLst>
                        <p:cond delay="0"/>
                      </p:stCondLst>
                      <p:childTnLst>
                        <p:par>
                          <p:cTn id="284" fill="hold">
                            <p:stCondLst>
                              <p:cond delay="0"/>
                            </p:stCondLst>
                            <p:childTnLst>
                              <p:par>
                                <p:cTn id="285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86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7" dur="5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90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1" fill="hold">
                      <p:stCondLst>
                        <p:cond delay="0"/>
                      </p:stCondLst>
                      <p:childTnLst>
                        <p:par>
                          <p:cTn id="292" fill="hold">
                            <p:stCondLst>
                              <p:cond delay="0"/>
                            </p:stCondLst>
                            <p:childTnLst>
                              <p:par>
                                <p:cTn id="293" presetID="3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94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5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6" dur="1000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0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1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2" dur="100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3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06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7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8" dur="1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0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2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3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4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18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9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0" dur="1000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4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5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6" dur="1000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0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1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2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3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3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36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7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8" dur="10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3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2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3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4" dur="10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8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9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0" dur="10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54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5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6" dur="10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5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0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1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2" dur="10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3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66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7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8" dur="10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9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3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4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7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8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9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0" dur="10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1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84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5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6" dur="10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8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0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1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2" dur="1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3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9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96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7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8" dur="1000"/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2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3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4" dur="1000"/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05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0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08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9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0" dur="10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4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5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6" dur="1000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0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1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2" dur="1000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3" dur="1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26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7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8" dur="1000"/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29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2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3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4" dur="1000"/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5" dur="1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8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9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0" dur="1000"/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1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44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5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6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4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0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1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2" dur="1000"/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3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5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8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9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2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3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4" dur="10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6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6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68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9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0" dur="1000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1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74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5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6" dur="1000"/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7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9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0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1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2" dur="1000"/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3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5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6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7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8" dur="1000"/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89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1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2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3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4" dur="1000"/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95" dur="1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7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98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9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0" dur="1000"/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1" dur="1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3" presetID="3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04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5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6" dur="1000"/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9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1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2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</p:childTnLst>
        </p:cTn>
      </p:par>
    </p:tnLst>
    <p:bldLst>
      <p:bldP spid="39" grpId="0" animBg="1"/>
      <p:bldP spid="4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5">
            <a:extLst>
              <a:ext uri="{FF2B5EF4-FFF2-40B4-BE49-F238E27FC236}">
                <a16:creationId xmlns:a16="http://schemas.microsoft.com/office/drawing/2014/main" id="{0D20BAAE-252D-357C-C5E6-E0BC2E1D8FB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856295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6">
            <a:extLst>
              <a:ext uri="{FF2B5EF4-FFF2-40B4-BE49-F238E27FC236}">
                <a16:creationId xmlns:a16="http://schemas.microsoft.com/office/drawing/2014/main" id="{38549D6E-04E1-65BD-2215-E20124B6578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9346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7">
            <a:extLst>
              <a:ext uri="{FF2B5EF4-FFF2-40B4-BE49-F238E27FC236}">
                <a16:creationId xmlns:a16="http://schemas.microsoft.com/office/drawing/2014/main" id="{054BD0F9-7DFA-6853-B013-B4232924D2CF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6127595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8">
            <a:extLst>
              <a:ext uri="{FF2B5EF4-FFF2-40B4-BE49-F238E27FC236}">
                <a16:creationId xmlns:a16="http://schemas.microsoft.com/office/drawing/2014/main" id="{2A300AF1-350F-5889-A038-8A4F305D1948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34862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9">
            <a:extLst>
              <a:ext uri="{FF2B5EF4-FFF2-40B4-BE49-F238E27FC236}">
                <a16:creationId xmlns:a16="http://schemas.microsoft.com/office/drawing/2014/main" id="{3D12567F-C843-C546-1734-4AC7A69ED15A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27588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10">
            <a:extLst>
              <a:ext uri="{FF2B5EF4-FFF2-40B4-BE49-F238E27FC236}">
                <a16:creationId xmlns:a16="http://schemas.microsoft.com/office/drawing/2014/main" id="{5BB7006E-6E1F-90EB-3C4A-4B9884C9144B}"/>
              </a:ext>
            </a:extLst>
          </p:cNvPr>
          <p:cNvPicPr>
            <a:picLocks noGrp="1" noChangeAspect="1"/>
          </p:cNvPicPr>
          <p:nvPr isPhoto="1"/>
        </p:nvPicPr>
        <p:blipFill>
          <a:blip r:embed="rId2">
            <a:lum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744336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59</Words>
  <Application>Microsoft Office PowerPoint</Application>
  <PresentationFormat>Widescreen</PresentationFormat>
  <Paragraphs>29</Paragraphs>
  <Slides>34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Aptos</vt:lpstr>
      <vt:lpstr>Aptos Display</vt:lpstr>
      <vt:lpstr>Arial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2026-08-31T12:49:59Z</dcterms:created>
  <dcterms:modified xsi:type="dcterms:W3CDTF">2026-08-31T13:03:56Z</dcterms:modified>
</cp:coreProperties>
</file>