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embeddedFontLst>
    <p:embeddedFont>
      <p:font typeface="맑은 고딕" panose="020B0503020000020004" pitchFamily="34" charset="-127"/>
      <p:regular r:id="rId13"/>
      <p:bold r:id="rId14"/>
    </p:embeddedFont>
    <p:embeddedFont>
      <p:font typeface="Quicksand SemiBold" pitchFamily="2" charset="0"/>
      <p:bold r:id="rId1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7" d="100"/>
          <a:sy n="57" d="100"/>
        </p:scale>
        <p:origin x="1944" y="12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B57AB-7908-851C-C77F-5D149288D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64072D-61EC-ADA3-3F44-E8A8555143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2EBCC-D3CB-0A09-EEBB-5FE2CA914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E7A44-4D65-4E20-EBEF-E33BE309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CCE66-FA42-B0E8-CBB3-28CAC2CF9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470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32FE8-836F-FF34-7BA2-948641697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DC4978-4656-3E51-CC5D-AC0F1997F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E8777-78D5-D8F8-39C3-2EB907B75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29529-7395-411D-FD02-D0D699F32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9EB93-B51D-25D3-23C0-F4A6197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334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81C454-FF5D-7262-5366-28045535E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E85AA2-FF75-2A39-B684-6C55B7C9B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E0BAE-E48B-EFDB-DF64-611D6A784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7A402-E5C9-07FA-10A0-FC556021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EF8E0-2CFB-33F2-541A-0DC95186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792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F0D2B-8BE8-64D8-1A66-6CD5FAEDE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CD897-B1C4-7D43-BC78-FA1F1BCBF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C8CBF-2798-4A2E-A2F7-8E2E79B75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FF557-41EE-F231-4B48-FDC87837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45CC2-E19E-E8A2-8265-5B19030DE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65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7AF4B-49B8-EA0B-71B3-075930636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CCD95-77EA-9223-E8BD-44DC05B95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5EBE8-9F38-7778-3123-FCCBCD3ED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26A23-F422-0C49-FDB1-CC9E81050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B900-9AFD-958D-CA58-1DF96F001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950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BB1A1-6E02-441D-D633-363556461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A6D62-CAA9-BAF1-BCFE-B8D1AF2E4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8FCB24-8DED-23C1-F6AD-B2B90C30F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A66EF-7A97-35D8-B6C4-8B8A8E46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02BD3-659B-3760-4730-6FCAD4A9E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A40B4-5E5A-326D-C8AD-B2CB91E0B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896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B7F49-CFB0-548A-C3DE-D570A1072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597EA-9DEA-D9FF-2BD5-B3DC76239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577C5-8F01-0BBE-BE28-82A0B4F06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88F728-0886-69B5-0AEE-D687523DB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CB1560-C2EA-65A1-A38C-EE09778857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05F67-89EB-58D2-FA9F-0E36B353F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BBFABE-3BD7-B65E-C67A-E2B8E51C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5F47D4-59F1-8CA5-6CC2-F01589448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601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54524-14B4-2510-501E-43ECBCD5E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6FD554-7F5D-B722-02C1-41D4404B6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1B6D5F-88B8-5154-C174-7F444F1A3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449AAF-E67E-8DE1-3D32-471231EF1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937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6FFC15-1243-EBE9-3495-CABC5F8A9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4E9DE1-3A40-01CE-5EEB-C0D8BF64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CAB4C-C53E-43F0-1849-6201E240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95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91B59-1860-8BCA-244F-5B50897D3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4EE57-AABC-7CEC-5DB8-C41CE85C5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C5D99-2407-3BDD-0623-12346667F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1F50E5-401D-77F8-417B-420869E07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463BD-B27C-EA2B-3751-0102ABB54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E93FA-3CCE-DA28-EB86-7F42D1068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8202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86FA7-E73E-E5B3-DF6D-FD1835D7B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DDE68E-15DA-D4C2-34DB-E7BFEE9495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ACA3-852C-FC21-7D27-3AB76650F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0602F-BB29-E152-F387-3DB3979CC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AA99C-FD0D-2826-4E03-25696717C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0B3485-B62C-6149-72C4-7A811EB0E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955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05C868-4D82-C4D9-504A-3DA8F1BFE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5A573-A48E-EDCF-EB30-A759346B6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C6FA3-9106-EA6C-F2A9-0C5450E8C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6275E-FA10-4E39-B150-D5872D8CB2C7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DC2EE-82C4-0861-FF02-C6B1660359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96C82-6835-5FD9-25A2-961DF080A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773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AE9698-9654-0006-3B1C-FB6FA9703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8E812E-150B-0CA2-974B-2CD99E9FD6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AF6D9E-126A-80B8-0D75-608E79031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C9F128-21C3-B103-6EC8-E31411025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515A39-357F-B79C-A289-DD64EB6FF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A47283-EF45-80FA-B620-29FC8F7429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0922BD-8638-C7F6-0A17-2DA3BD3E8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D325D3-F84D-592A-C908-DDEF68531F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CE3FFC-FB37-DFFE-5E94-6E7BDB893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1126BF-F136-27C2-500D-A23A98B7C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701620-04FD-DB35-872E-5FD04D40E5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85E5BD-D639-7E37-3D2E-87664D602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F7C9C2-05F4-C86E-37A0-FA9B9FCF6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8071F2-5C80-B67D-062C-51D9D9111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93B66E-1B53-B17E-29E7-1D7DC933B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26FFBF1-39DC-0D56-BC8B-B7C991433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98D278-E43A-2EF8-80D5-1E33C0548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43DD00-BAA9-E672-5FBF-0C04D6E6E3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56A510-1C28-AAEC-335E-7C96AA789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4BDFB4D-50F7-0A39-2C00-27CDD4264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4FBDD2F-0B65-41ED-E42C-9BC81130E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1BE4746-DC7C-5BBF-2387-00EE63C59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393B6C2-19A7-7247-91E7-21E9138AEA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C582BC7-607B-0634-3BF5-0AE4FBAE3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3775512-A6A9-2223-C826-D371128A7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43D1B26-6853-3EC7-E704-2A9176087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874CFFE-30F4-F2E5-C478-31C5425E30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C18D6D7-DDFE-528F-B8B4-C5DF6AA2A5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AE90F88-D89F-2B75-08A2-831EDD5C5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C10878F-C5BF-22C0-3B8E-5E7975BCB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7D7B16C-94B1-9FE6-7236-BCF10E0E3A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AD00435-2CEA-320B-04A0-B534F6B58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5B9109E-543E-5B18-A5A9-12AA4D979D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454B946-469C-B9BA-957F-9595FE734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D24F5A2-6E77-9A35-94AE-05FA31132B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C40D953-5B27-BEF7-E52D-C3539AF5D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C2972998-0937-A60B-03D7-570092B1FBDF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025A12E6-D697-A286-93C0-52D077C33456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Quicksand SemiBold" pitchFamily="2" charset="0"/>
                <a:cs typeface="Levenim MT" panose="02010502060101010101" pitchFamily="2" charset="-79"/>
              </a:rPr>
              <a:t>car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17A273C-CC88-CB07-7236-95DA8386AAA4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221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131CA5-B30A-A3BC-0E9A-0455A071E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EC4DC7-1DA4-4682-FF96-BCD4753F98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CABF84-59A6-B9AB-CF7A-C210C21A4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4601D3-8453-63EB-08AF-EBD9EE1A2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6591C0-97EC-6F06-3E87-5E5854FF3C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DDE670-E204-48C8-B255-58A91124D0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CA9B52-7A54-3096-571A-485AD6C2C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010793-EB8B-B4B9-2289-65CBE6AAC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E91810-745F-8DD2-E326-0F52CFE32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0CA7A4-580F-550B-0C9B-502244E00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796952-A6B2-26AB-336E-F1D81942D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49C79D-3C92-8073-7081-64D93FA1B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A7B757-1103-6444-DE82-BEA0C60CE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1923F5-63CE-E78E-707E-56AA49A15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E4A3D1-1D81-2394-F5E4-7EE13D234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FD07A3-02CB-65E6-2F9F-342F28164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B5822E2-E1A9-37FC-5604-9B0C3B8C7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1FBD3DB-E5F7-EF3A-6F19-D83E417EC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DB2F23C-C109-ABE6-81DF-C4A0E8ADA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7FA3D4-63A2-0B16-B453-F412BE5E6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26255EE-7920-7653-038E-621961B01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F6ABA34-DBFB-7DA4-4296-70C71A0AFD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B71E27C-309C-4A00-8DB8-684B44EF40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AE22E1B-FA5E-2553-B246-4630DD78C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4AB0159-3551-C841-3F4B-BE2AE3C43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A995DA6-222C-9EBF-0049-AC0BEE00D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9C8299A-C338-A988-F3FC-61FE19FC51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267FFA1-A90F-4E14-B742-477F368DD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0936CB5-1132-1702-0498-8984B8193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3433828-AFAC-4939-76C6-4B660B0F9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373EA0E-5100-9ADC-DE72-699F6EF01C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954C5B2-1A5D-052E-C946-6A29DD8E2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E3DCFAE-B0B5-D52F-C491-905673B82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158124F-C808-D881-7E6C-81DFEBC24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70388A5-BA42-72FC-EA05-C0D7A914BB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9DA576E-A700-87C7-A75C-DBBDFF396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ECCC2306-F263-6433-8716-6E6B94F7FBEE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F3327ABE-ECA7-D3D6-59B2-05E07F3C4324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Quicksand SemiBold" pitchFamily="2" charset="0"/>
                <a:cs typeface="Levenim MT" panose="02010502060101010101" pitchFamily="2" charset="-79"/>
              </a:rPr>
              <a:t>truck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A8E6AE8-2838-EC4F-A79A-072035842901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8078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499489-4A88-5B8D-8D69-747ABE332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6CD3EF-43E4-7317-3D38-60A65F42F2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5E280C-65EF-EED5-0ED6-AA7CADA51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A9A73C-3006-EC89-CED3-00EFAB581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D684A8-19BA-E906-A970-00B56B3AE3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FEBAED-45BD-9234-325F-6EE9181C91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597A66-1C88-A207-2143-B73D03F14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95F9A8-241F-E9BD-5880-4346BBD04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38B8E4-5C8F-7E47-2EA2-27FE5A1CE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D6FD1C-CC3E-D643-38E1-AD88DD12A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E99475-6E33-966F-82FC-D669AD728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A870B2-660B-9CCF-4FCE-A19E6CB90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BEC132-4440-64CF-9977-15CD2F8B7E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7D8A47-4D0D-F642-8A81-3F446617E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A21A044-13B5-0BD3-21E6-98101C852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06DA76-1E38-FDE2-2F86-0AFA7D5DE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B645FDA-7D61-1711-C4B5-FC4A794B9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A1E5EF1-033B-B92D-1B9E-AB8169F91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E6A147-C07F-532E-CFCD-75917AC7B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20E32F4-94C7-0EED-3C90-253C68A1C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C4D5802-DBB2-574A-C133-BBA8C3AD5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181401D-C9A2-42B7-2B7C-9A28AD497F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E32A180-C88C-F591-560F-74D48A393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687FF8F-AB43-D159-6FC8-239305D45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4326F96-15B2-A606-F757-993C369EA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1F62DD2-3646-E69D-9614-89567E087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1B40591-406C-C242-167C-0A9AD53CA6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3E560E3-8602-5121-F020-94FFC664E8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C5519FC-6E43-E1C6-FA64-3F3FA42A8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BD7D1EF-4D8E-4D50-F638-3BDA28A79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109F05A-C77F-E063-918A-2D8CC19E34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16F17F6-3348-53A6-4F23-7EDF1154A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B6B3335-3851-C46A-EA81-F150CCADC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78DCB29-AF88-E919-BDD1-3346D3ED8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CD7F5BD-8465-3873-2C70-20F21EADB9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5F272B0-6F9D-260D-EF4C-97259757B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ED651450-FDF1-FB4B-8291-261CB001F4B4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B071BA48-74DE-0A74-92A6-8BC7D73EB617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Quicksand SemiBold" pitchFamily="2" charset="0"/>
                <a:cs typeface="Levenim MT" panose="02010502060101010101" pitchFamily="2" charset="-79"/>
              </a:rPr>
              <a:t>scooter</a:t>
            </a:r>
          </a:p>
        </p:txBody>
      </p:sp>
    </p:spTree>
    <p:extLst>
      <p:ext uri="{BB962C8B-B14F-4D97-AF65-F5344CB8AC3E}">
        <p14:creationId xmlns:p14="http://schemas.microsoft.com/office/powerpoint/2010/main" val="262630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436C09-605D-0C27-06DF-30F49FD95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1784D9-E4C3-B68B-2D26-7AAB18A13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7D935B-B719-79E9-2628-8AEC923BE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F122D2-849D-8068-8767-A2F8318B9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231CF6-1282-DB64-BFD7-84208B83AD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FCCD03-4053-3AAC-165A-C41013F50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3C196D-DC09-C869-62D4-FFF177B50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DE7CBB-3488-4A00-561D-8B2D11BAC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DB1CF0-98BA-CFF7-5721-DEB25B975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C98942-96A2-E5BF-2EEB-94C8A6615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CC2D1B-6EFB-46FF-8D81-9CE14F67F9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11199E-E4F8-C63A-988D-09B7CC759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57B127-950F-A709-D45A-CED2274D2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1F83E5-E4BF-D2F8-2A49-179C08E0D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06B756-DEB2-35EE-4079-3970EC4EB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3D6A2D-D1B4-0516-7DC1-B30CAA373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52FFB3B-5375-20C7-DC6C-44CEDE8FC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F230B1D-E702-4455-5E47-EF5C6E44BA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D24F14C-A192-237D-DBC7-95121C27C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EB2A248-9326-B6D2-A401-9EED6C18E1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552E926-90AF-745E-F2A6-324EA7BE9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4FC681C-4A2F-EEDE-66EC-9905EA4CB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B6C610C-300A-7FE8-733F-8C5EE7171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E6366C2-6D6A-858A-1972-DD36AF327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5CF1A1B-EAF2-1A88-30D3-BF7517240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9F18089-273A-04C6-D989-F4E366E99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CE9E8C5-1592-E7EF-E275-255BA2CFEC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3787937-5CC4-2AA1-10B4-DC3BA57E23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C10A3D-5E8A-9FC8-4148-53C07E095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F658597-EE41-9785-F3B6-B323C6DC7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6E542D0-F04E-84DC-3EFB-D00F6B4170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65B0E34-0D97-D0FB-383F-6B15046B0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928DC58-DABC-9638-7E4F-33053E1BE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CF65E2C-ED62-537D-6AE0-389FF1D67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DF18DED-841C-018E-111B-E6DFCD696A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CFFFF82-6B64-69E4-8F37-4C1090BA0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8646C81A-799E-F938-6CBE-177BCE0D54F3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4BDCD435-D0B4-B64F-352C-2949DF98F8A7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Quicksand SemiBold" pitchFamily="2" charset="0"/>
                <a:cs typeface="Levenim MT" panose="02010502060101010101" pitchFamily="2" charset="-79"/>
              </a:rPr>
              <a:t>helicopter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9560D7A-19E5-0EA3-B343-9921E7FA74B8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7224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647B24-33BB-1EAA-E3FC-C071D8032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B6C6C5-1F76-3ECC-73C8-BF8BE073A3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55F68A-DB30-1376-1404-B21BBAA64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296D6A-3AD5-0B03-1E04-98D6ED1F4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BCA00D-92C1-5BFE-FF3F-C62B7AD85E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98290D-06B8-6861-1459-80DF67AE8F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50C2BE-2D24-C39D-FD58-61F424776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314BC3-E578-6830-6A0C-2F7438771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20F2C3-4A0C-119D-B6E6-F38B9B8FD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55EC96-29C0-30C1-3EF1-449050BA9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A22B64-7717-9A89-5DA8-3383709C6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844230-6234-3B6B-9B45-08D2C52AB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C1C051-47DF-27A8-6894-4C55F017F0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33ACA2-9AC8-C1B2-77DB-16516D195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86612D-C869-3839-BC99-08FC7214F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CECCD63-4E1E-6547-821F-B361079BC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9207370-4FEC-E5C1-EFF5-0643DCCDC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1FA67A-5C2A-CEF7-EAC0-AA9089001B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380BB6A-A88E-26C3-63BF-1C085E72D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E78FA91-5678-2EAA-25DA-5DC42C454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F220941-B9E5-3448-006D-3422DB422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7AF3C56-7795-A374-C272-6F29FC6284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72631CA-54BB-52C9-741C-44999B8A7A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50331F0-AE6B-B189-5949-E004600BF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A5D23B6-DAD7-79D0-8639-23E865B82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09AD63B-C47A-D027-8A63-1AB766E43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C9FE561-15D8-8B45-E80F-12E751CE96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C1E4F54-615E-DA00-3B7E-81DE4CBD8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002F8A4-0492-E856-F5D5-CF5B94699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248FD34-C69B-F8BE-4E07-E20F9B0F1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60533E2-BF01-2797-EBB1-F2C04B2B6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F6A29C5-5223-280F-2703-35ED64ACC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79203E9-4CD2-EB14-EAF2-ED85EF590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F48AAA8-3386-C470-7132-3270CB7B2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E7ADD67-97FC-A935-C9D2-1F4684A8E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5BB9C72-F84B-6EB2-6F71-B671F29CF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68C79842-5B55-9255-52DA-DCB82CF714A7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FB01F253-11BF-DBC3-FDFB-E8598272730C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Quicksand SemiBold" pitchFamily="2" charset="0"/>
                <a:cs typeface="Levenim MT" panose="02010502060101010101" pitchFamily="2" charset="-79"/>
              </a:rPr>
              <a:t>bike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F6FFA3F-40E8-1076-05F2-D9EF6F5A89B0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041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4CAE90-E48E-5614-9DE0-62D8EA394E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6467D6-C132-391C-EE96-85B505CF0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2A221A-5CDD-5977-E94E-16FC6D4FA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8C6481-4DCD-7C0B-6545-A46954CE7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23F5FA-7F0D-80BD-815B-CEFF3F35D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C3CBD3-764D-AEDA-603B-E0FC1CFE39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BE2277-141D-247D-AD2D-8EF0C021B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7F69CA-51E3-1D32-130C-84D2AC7CD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82F379-51CC-387A-2B95-B3B582342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C27425-9310-7DAB-F0FE-A5DDB876C2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EE72FE-85AB-67F8-1D08-CC42FAE35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AB2F89-3D1F-B2BB-541E-91C3FA894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2A7CDD-5788-333E-15D2-3284CAA0E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5AA2D-786C-60F6-07EF-B8D3383E9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C280E61-6428-3615-4825-80B04A27C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D8BC27-2986-C735-67E0-3A087FB0A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6AD098-3C88-B11A-9785-CE9504236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BD490F-E420-5914-C8FF-57866D953F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EA25703-E057-FD41-301A-B0F1AB3F13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B33D495-2319-B849-C6D0-E93C0866A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E5A494A-1883-DE25-3B1B-66D5751A9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AC6C917-0F3C-CB3D-56D3-947DFEE70A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B2DC4E-2DA1-0339-00DB-BCABD155F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6B0C5A3-EFAC-3144-E361-D475CD288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0CD1A32-6939-EBA1-7FA6-F3E25398B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BB18C53-45A5-DACC-E943-5074391E5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1E416CF-1445-E541-7CC1-AD9C70F6D9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5B0673A-07AF-BCF8-93A8-4C4917671D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C6956B3-D46F-96D5-AAB2-753E7B2CB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22D8A65-1692-E722-5A48-8CFE19879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3DAFF98-F1DE-1FFF-E100-90E927094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24BA3BD-9F56-1503-2DA3-590523716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3FEF34D-BB63-3619-0459-B4E6F916F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0EA550F-C865-C71F-8644-9C63E284D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4FE7CD5-AE9B-22D2-14E2-A8586E2416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FD64DD-A331-F895-A289-27B078767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18E1982F-101B-62FC-B3AA-91240D092FEC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6A47BA41-2BFD-76CC-DC60-ED45BC089786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Quicksand SemiBold" pitchFamily="2" charset="0"/>
                <a:cs typeface="Levenim MT" panose="02010502060101010101" pitchFamily="2" charset="-79"/>
              </a:rPr>
              <a:t>bus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D7C45C1-BDE3-0BB6-A6A3-F13591FC589C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8699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B8E2F0-8617-08E3-C6ED-BC7A3D403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FEFF51-01D9-B0EA-29F4-6820B2B021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699CDF-1402-DC5D-F20D-8E79DBD70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49E55B-696E-1EFE-E745-47AC95916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B2CA74-DA88-F0CD-7C94-94E8ED115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96894F-F5E4-2E74-20C1-FD2B27A747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28D207-DDD7-DFC6-CB31-CA46A9FB7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AD9A85-6B6E-1494-9DA1-DD25EDF31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7E932D-3627-8B42-5047-BE8240145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43A8B3-AD45-7C61-FFE1-75EBFA6DE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5584A3-D814-3E30-C5B6-17400821D7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CF82CD-594D-1974-7917-AF27AD081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093209-E315-2252-40FB-10B57B76C1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E76646-FBA5-FBBF-5244-E5F473D62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B43009C-69AC-29BC-368A-04363D472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BCDD0E-05C1-F35A-D88C-EE3E4DCDF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102173-A924-AD9E-63A5-5742CFC8D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0195BE9-2837-BF1F-D043-72259A7F4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E3F0BB9-9692-D2E9-13E6-EE7BC7560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CF8141D-BFCF-EB7D-E18B-2AE5BC534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0CCE24D-866F-995A-3297-E4C02240F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A6713D8-6265-78B1-1801-C70DD92DE2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F053F40-22EB-3506-774E-CD81314F0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E6A1E5A-6C55-68CC-F662-1B3B6EAE7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60A7911-805E-70B5-4C9E-74765CE4C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0E7ADD5-EF26-9DF9-31F8-8696B63A3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7FC02DD-5AB0-F0C4-EABA-042CAD5B06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1A97F7E-D196-263E-D1C9-1F4C773CE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E49BF8B-EBBF-9B8B-30F5-633E294B6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456594C-A710-0B79-EC24-373B32369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FC6994C-A203-30D5-5D0E-29B176419E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80AE2F0-F672-FD26-0A17-C490AE383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38F4EB0-6842-5548-B7BE-DA844B90A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785F225-96DE-0B8F-6B69-5F117FCD6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5629B5E-F8CD-6BCE-D6D5-3E3DA301F6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52FA8FB-9992-7DE4-68B1-6F8C0739D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F39F7B20-BC53-8951-EDD5-97B02345760A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9555EFA8-B255-71C0-346E-A7B56AD45299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Quicksand SemiBold" pitchFamily="2" charset="0"/>
                <a:cs typeface="Levenim MT" panose="02010502060101010101" pitchFamily="2" charset="-79"/>
              </a:rPr>
              <a:t>airplane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CBCE7D4-0B11-AF5D-8148-F08A0748937E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8180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EC6F36-3969-9961-3907-669B92E53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C16F89-FA60-8268-CFFD-1D4E0E36DC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7C192F-A282-18C6-DF09-238698C9B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2121AC-2B4A-3AA1-9FE5-E09CFE4AC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3C5D49-9FE7-6BCF-70C2-849DB9A454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12A78F-BD56-6520-52D8-9B9BAC409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3DAC25-CC2A-F24A-BC71-DC03E99A6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D30EFC-2FED-3059-011A-64B61646D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5C86F5-1883-0CB0-23F1-A21C8C01C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0E8D2D-D0F2-E762-0C69-1109AA4B1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E0FFBF-C0EB-60E5-C7B3-C34E13882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C203F0-A509-D705-C5A8-057F4F818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8204CD-72A7-46D0-F435-F652C9FC6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6DDE1E-F043-11F4-90A8-0B8CE02BB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C76F15E-C6A0-C947-66E2-C8643F9E6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1D5CD39-27D4-02B3-D38B-726A97969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98097C8-3DC4-3272-DD35-A0AE6A012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9D47A87-C1B1-4C2F-CAE3-9A5CC9E20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65DC828-53A6-89E8-F6E9-225A4B05C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4F42F8-6D88-9B52-B99B-E6575E765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03AE1D4-CC33-347B-6C60-6D998CB58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AC9FB23-A3DA-2C9F-5CD0-507D2514E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84B058C-7EA4-4B1C-24FE-4D83FF7EA2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BE935A4-F48C-6A02-E59F-2EF7CFF4D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58A4348-CDA2-3164-149C-655A58C27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E40760D-CEC7-D31B-3101-735784AE9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24267F0-A0C4-75BF-FE90-99BEB06E55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A92DE0A-ECE8-5E5B-9FFE-7F4DF4F92B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9F49C51-7477-47FD-01AC-17E23585E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6230E53-665E-4B12-EFAF-A3BF5D1E8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CAE134D-B648-F194-071D-F9F2DDAA0D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91734A6-0243-DB5C-A125-2DD92FA67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3E9C3E4-93AE-E1BE-3718-8AE1EF6AA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A3086E2-A716-B66A-FE39-8D10E8950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4DE803A-2C1F-2C01-0039-EB25A5881A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917C50A-5A05-942B-64C7-0B7DBE4B7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6BD04F10-E88B-B20D-F893-EA85CD68ED47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7A0C4DDD-CDE4-0CE9-64D1-BA0A8F11E940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Quicksand SemiBold" pitchFamily="2" charset="0"/>
                <a:cs typeface="Levenim MT" panose="02010502060101010101" pitchFamily="2" charset="-79"/>
              </a:rPr>
              <a:t>motorbike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96BE2FF-5365-8FFB-CA78-5DEBB89A0709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9380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04E274-5315-84F1-A5F2-43EA72043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4E9340-669B-2D66-A596-CB54E1806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340988-C47A-3D63-0774-827916A2E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EC61A4-1824-6662-06D0-0ABE768267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635D65-4F51-CF62-F06A-20705416FB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E335BE-C30B-4990-ABB2-E0A557360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D7947A-FBFF-D223-47D5-20C2818E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BA2421-F064-4142-C340-5A9482AFA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F99135-6402-E168-8C3D-D768095A9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88F31C-D0FD-5640-E2D3-47454FAFF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573128-9385-CBB2-B167-3E446CCE73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73B23A-EFAB-8F3E-B823-A9CD7A845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9F9605-1F8E-753B-17D8-FCD1E71EEF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BAF344-DE72-2303-64D2-693377515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85E63B3-995A-197C-F6B6-90642A8B2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E9BC0E2-23C1-62DA-389C-8D9640606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38DB791-8442-06A6-2582-AAB63C3484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36EBB7D-A301-2583-A608-E76C05DE18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516EB8-E036-87D6-D8A9-91BA418236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C48629-C456-3ED8-00C6-E96BEBEC5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DA741AA-4EFF-EA52-02A7-2C62BB21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2C894BA-55A0-A10C-3E56-141DC3D119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95E6C8F-FDF6-8EF4-98ED-BB9890D97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6D7438E-3220-3EF3-ADA8-BA36D2D3C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F2210A2-516C-70DB-77CA-5C096F7C0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665819C-9214-20E2-31E4-6A4F4FE15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C894526-78CE-C929-395D-B5DD472B30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F28A476-5FA6-BCEB-EC25-40699C2FA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0B9FBF3-0E36-3ED8-574F-9DFCA51C9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9BE0EB5-1E2B-1ED4-FC69-0A8E4505E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901CBFA-B9C0-CAEF-0B96-9E2AF99FBD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1A2F290-6C9C-85DE-CC61-9FA7A949B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875E7C2-E265-C826-AE57-FFCE0C5B0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2D68574-E762-DD2E-5144-6F23A8141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98773E2-DDA8-1C83-02A5-68A4B4AAB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944A437-46D4-BA36-D547-6889F137A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CD9B3401-6A6D-3C12-FF9C-7AD10A564449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295790D1-8C3E-A010-668C-E3304B628AB5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Quicksand SemiBold" pitchFamily="2" charset="0"/>
                <a:cs typeface="Levenim MT" panose="02010502060101010101" pitchFamily="2" charset="-79"/>
              </a:rPr>
              <a:t>van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AD12D27-7819-A47B-6412-C83E015EEFF5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9088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A42C4C-DADF-23C5-3336-ADE494C76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BC9DD2-7610-3FFD-518E-3CE9E6EBD9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C756B5-E5B2-F05F-D04C-0093A362A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968AAB-5C1A-F5B1-4DAA-78AB71A90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EE6498-A97C-42DA-A25A-1A41A404A8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678C0A-0002-C62F-404A-6D3FBEAD3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533BF0-886A-2CE5-1866-B89D73F7F6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E5B563-DC77-6AAE-9698-8A903C7EE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9C2C41-5B14-01E5-8A62-D82344456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E81E09-EA1D-3FF7-3E21-9A993A421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12DF67-717A-6204-9695-D0A4A5AD2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CB9640-3EFE-E084-C5B8-76CB31ED3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5BD761-FEA1-A443-8403-564F23682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CEED36-03F9-F08C-AEEC-629FEB087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2B0A471-0F66-F46C-3C44-F8E40778D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024781-ACBE-8452-E01A-84995942C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1B795F-310A-F90D-CEF1-97D23C3E0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3FAD3D4-753D-718A-BFAF-0DDE08CE48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78CCEB0-567E-7E11-BC22-6123B267C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0044C9E-6994-8477-26B3-133C17F3B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089C2E-012E-723A-DBDF-0F615784F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36BBA00-E14D-17A3-B2D3-09E2B05713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9F8D4CB-7273-1DDB-F3BD-C5A6B2EE14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1CA2DD4-339B-FA09-3202-1EB51467B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5C28CBC-3E18-E980-AFC9-014550D19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BEC6BD5-AE1D-26B5-4B5E-1069D528F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C3EA2F2-9524-2189-7468-82038A7D4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95A34C3-D107-CF30-213F-0F3830600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0950F19-E4E9-F6E3-62ED-458952B58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D5909F4-67EE-01E1-2371-FB8ADA7EA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B740F26-E527-EE51-A1C8-EB1D8F9219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5CBEFCA-D21C-949C-49EC-2209F5318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D4201D1-63D8-2DA8-97CD-C6BAD7E9D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0E4FB74-8553-3A96-650C-430404573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DAF88FA-6D25-05F7-5FE6-413957703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DE80742-1AD7-CAE0-1545-98557E23A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3E631618-816D-EB66-697D-DA38583455EC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8FD8E8A4-0485-6B7F-3C40-6BA2C3E75CCA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Quicksand SemiBold" pitchFamily="2" charset="0"/>
                <a:cs typeface="Levenim MT" panose="02010502060101010101" pitchFamily="2" charset="-79"/>
              </a:rPr>
              <a:t>train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4FA2D8D-6DD4-8DC7-4AA4-05E9F6AB79CD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9419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62363E-FFDE-680A-A54C-1D449CCB9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578EB1-7AAC-12F3-ED99-043D6A03C7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B76167-5B8B-CDE6-F269-F0B07F46F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62AEA6-5233-A30C-7A3C-BEC767626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099304-3359-26C6-3A8F-36C9BF747F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4182D4-9413-AE9A-243D-41B3D91F83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5CA992-D375-FBAC-ECD1-8F0D22830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3F5B4D-9894-34B5-E9F1-F9F4AEB1B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1188FE-2D32-EA12-A966-182BDD00E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1949D7-E8F1-539C-93B6-7837D28CB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2321CD-631D-3AB7-A3D9-80B04CE494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DAC03F-944B-EE02-67F4-D734B2308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790EAA-0E44-6C52-AEC0-E1F5204C8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C23BCF-59BB-2F52-BA4D-4ABC621E2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F3F227-2B87-5EC6-6B3A-0CECA4EEE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5C210E-C384-54E2-BE0B-CEEE941A9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960D2F-560A-5134-8634-B6CEA51C6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4431E24-14E9-7D40-76D9-7D3F9775B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E00D65-E159-A2DD-0172-50D02CF22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54216E9-C1C0-7728-04C3-F7B6E6EFF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6188959-1F52-E76A-5C3B-EE1689CCAE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B935A7F-9D41-B4A8-DC5B-8D08BACB1D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57BE06C-3F09-B0DF-FC70-C1AEFDADA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9C3D037-19FB-6E01-4DDB-61BB70D4E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449A50A-9DD0-52F9-DB22-8886547F0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A0A8354-8BA1-22C3-FA7B-FEF1A1E17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A864185-CDE4-D052-5503-FF9E428C6E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53EB31B-6990-3214-3FED-9DB39608CB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BC35721-D7D1-A5F9-BBB0-9AD18EFC3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E75FF49-6CB6-7FAE-3D8B-86899791D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A85D905-1B45-2576-E7BA-81C06AFAF2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ECB773C-DCB5-61D1-CEA9-713651A14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9257A9D-AB86-D967-4CB3-4B412BD26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57740C6-5AF9-6A86-EFF0-A72628C2F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5C7A876-7A75-5868-F854-F85E427127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97D533E-4100-1231-2864-9FAE71AAB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D5D81DD2-7E2B-A39E-7C14-35471BB80598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9051A40E-6C90-E6CE-5874-DCBF2CFE133F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Quicksand SemiBold" pitchFamily="2" charset="0"/>
                <a:cs typeface="Levenim MT" panose="02010502060101010101" pitchFamily="2" charset="-79"/>
              </a:rPr>
              <a:t>ship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560750-3D41-9D7B-12D1-C9CDB1D73CFC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0252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Quicksand SemiBold</vt:lpstr>
      <vt:lpstr>Arial</vt:lpstr>
      <vt:lpstr>맑은 고딕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2022-09-15T07:16:38Z</dcterms:created>
  <dcterms:modified xsi:type="dcterms:W3CDTF">2024-08-26T13:42:14Z</dcterms:modified>
</cp:coreProperties>
</file>