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-125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8651-F05A-48C6-B59A-930F173B4AF6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CE4A-9F4B-4A58-9EA1-4020A04B1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17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8651-F05A-48C6-B59A-930F173B4AF6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CE4A-9F4B-4A58-9EA1-4020A04B1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95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8651-F05A-48C6-B59A-930F173B4AF6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CE4A-9F4B-4A58-9EA1-4020A04B1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23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8651-F05A-48C6-B59A-930F173B4AF6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CE4A-9F4B-4A58-9EA1-4020A04B1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8651-F05A-48C6-B59A-930F173B4AF6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CE4A-9F4B-4A58-9EA1-4020A04B1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24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8651-F05A-48C6-B59A-930F173B4AF6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CE4A-9F4B-4A58-9EA1-4020A04B1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6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8651-F05A-48C6-B59A-930F173B4AF6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CE4A-9F4B-4A58-9EA1-4020A04B1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5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8651-F05A-48C6-B59A-930F173B4AF6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CE4A-9F4B-4A58-9EA1-4020A04B1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74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8651-F05A-48C6-B59A-930F173B4AF6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CE4A-9F4B-4A58-9EA1-4020A04B1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11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8651-F05A-48C6-B59A-930F173B4AF6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CE4A-9F4B-4A58-9EA1-4020A04B1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5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8651-F05A-48C6-B59A-930F173B4AF6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CE4A-9F4B-4A58-9EA1-4020A04B1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1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68651-F05A-48C6-B59A-930F173B4AF6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3CE4A-9F4B-4A58-9EA1-4020A04B1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0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car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2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bus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train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50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ship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80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airplane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3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bike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73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motorbike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24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van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65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2019-12-06T09:50:22Z</dcterms:created>
  <dcterms:modified xsi:type="dcterms:W3CDTF">2019-12-06T09:50:29Z</dcterms:modified>
</cp:coreProperties>
</file>