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9" d="100"/>
          <a:sy n="59" d="100"/>
        </p:scale>
        <p:origin x="1836" y="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11AF40-0F55-A0A7-2ECB-3E8F4495D5FC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ECA4DD-B8D9-845D-896E-CC4C70430749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120C1-9459-89B6-7338-4AD3C9B1727D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8AE69F-73E8-186C-AD79-DD7FBC99F55F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DE0BD0-AE30-2C93-B41D-E088D3A17BAD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CF72B0-4BA6-176C-720A-0C6AD6D6C486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CC36FF-045C-BD89-53DF-8258CD402A7D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F507E7-62DB-4A4F-58D0-8A3B20D59150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A53E66-FCCB-1D29-F3B2-C2AD2CE752CB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3DF021-531F-D4E4-E1D9-28F3EEFCB823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4CD519-9FEB-58B9-91C6-CC8F2B4A6DE8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FBC5C3-F68F-5613-2456-A922861CEACD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961BE0-B55B-2CDC-5529-051E78DC1059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ABEA8C-B771-C002-30CD-5B6A5D4FD23A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56B614-BF00-8FDC-61D9-8EE433ECA7E6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400582-5957-9BC8-6AF3-48A3E881BF79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61B96431-6A8A-D960-069F-65ABE6FED6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61610935-1675-A0FB-966E-E0DBDBD041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A243FE37-0E5F-D4DB-D294-30DEAA43B8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C45E6D55-A0AF-A152-E6AA-269DB3068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A3C43F3A-6DE2-B8B0-AFBB-A2B479EEE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46B4CF36-2423-FE7E-8237-C9B6715717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CA3034D6-70B8-99D5-FFCA-BB37A70E8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2F7493A6-5D9C-CAD7-D0C6-6FD87F00FC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7615E381-DA76-A957-2EE2-130B7FDD6C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BE068321-8F6F-3D65-AE4C-BFD1B68548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C1D2374C-E28F-C93D-8BB1-FBF482D245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97779F31-7D18-1396-4CD6-717E255154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2A31462E-7812-7442-37B3-1CCEEF3DCC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0164AA8D-E75B-711D-3E12-A9AFC0DACC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2B4E81B9-7546-6AE8-36A2-0051D230DB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5FB5B9C4-3672-990C-2016-BAECCE445D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2024-08-30T13:25:39Z</dcterms:modified>
</cp:coreProperties>
</file>