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4" d="100"/>
          <a:sy n="74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D52F1-4C0A-4BAB-B31C-F5F066459E45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348EF-9A7C-4770-9CC3-F0B1C6131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642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D52F1-4C0A-4BAB-B31C-F5F066459E45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348EF-9A7C-4770-9CC3-F0B1C6131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075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D52F1-4C0A-4BAB-B31C-F5F066459E45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348EF-9A7C-4770-9CC3-F0B1C6131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663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D52F1-4C0A-4BAB-B31C-F5F066459E45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348EF-9A7C-4770-9CC3-F0B1C6131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378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D52F1-4C0A-4BAB-B31C-F5F066459E45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348EF-9A7C-4770-9CC3-F0B1C6131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410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D52F1-4C0A-4BAB-B31C-F5F066459E45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348EF-9A7C-4770-9CC3-F0B1C6131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103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D52F1-4C0A-4BAB-B31C-F5F066459E45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348EF-9A7C-4770-9CC3-F0B1C6131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300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D52F1-4C0A-4BAB-B31C-F5F066459E45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348EF-9A7C-4770-9CC3-F0B1C6131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539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D52F1-4C0A-4BAB-B31C-F5F066459E45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348EF-9A7C-4770-9CC3-F0B1C6131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027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D52F1-4C0A-4BAB-B31C-F5F066459E45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348EF-9A7C-4770-9CC3-F0B1C6131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999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D52F1-4C0A-4BAB-B31C-F5F066459E45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348EF-9A7C-4770-9CC3-F0B1C6131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673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BD52F1-4C0A-4BAB-B31C-F5F066459E45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5348EF-9A7C-4770-9CC3-F0B1C6131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422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930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270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543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731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97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476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52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413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67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953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328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320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697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866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658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037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5468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8963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250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6680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93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952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645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908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5505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052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485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2020-04-04T04:02:16Z</dcterms:created>
  <dcterms:modified xsi:type="dcterms:W3CDTF">2020-04-04T04:02:23Z</dcterms:modified>
</cp:coreProperties>
</file>