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7" d="100"/>
          <a:sy n="97" d="100"/>
        </p:scale>
        <p:origin x="192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47AA4A-2EE0-3BFC-366C-814631A93B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2AFB4B-BA77-44D2-F3FB-14DB2F5D99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8675BF-AF9F-EE50-EB5C-6DADFFF04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3E462-C6EF-4F01-AD76-89B4D843C5D2}" type="datetimeFigureOut">
              <a:rPr lang="en-US" smtClean="0"/>
              <a:t>4/15/2026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3C241B-2498-B0F2-16F4-1081D681D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54220B-0A5C-285F-94A2-3846034A2F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5E800-D0F1-4335-A65C-0BEAEFDA1C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7951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A3A63-91E1-8E06-539E-C42737808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C6EC17A-7F49-427A-5EA8-0CA94BA475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7F5926-7F60-8219-7B38-9409AF46AC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3E462-C6EF-4F01-AD76-89B4D843C5D2}" type="datetimeFigureOut">
              <a:rPr lang="en-US" smtClean="0"/>
              <a:t>4/15/2026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2768C0-06D2-9F66-35F3-4EFE3E2C1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FFB7E4-B733-E5C1-71DA-64F790164B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5E800-D0F1-4335-A65C-0BEAEFDA1C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8110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A591D01-60D5-90DE-5C9D-A5A3D457265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16E0BDA-6D3D-52AD-05B2-2156162B29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DFB38B-C4A4-600D-7FF9-52C4C40985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3E462-C6EF-4F01-AD76-89B4D843C5D2}" type="datetimeFigureOut">
              <a:rPr lang="en-US" smtClean="0"/>
              <a:t>4/15/2026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0DFF70-63D4-E95E-F9D0-55441E038A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79B8BC-5009-B45D-20BB-5BA4C4F03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5E800-D0F1-4335-A65C-0BEAEFDA1C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412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804ADB-2011-F9A7-9A9D-4C8408E73D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803AEA-88D3-B9AA-CFC4-577BD69786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897773-2A81-B500-0421-C13D2B891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3E462-C6EF-4F01-AD76-89B4D843C5D2}" type="datetimeFigureOut">
              <a:rPr lang="en-US" smtClean="0"/>
              <a:t>4/15/2026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B014F7-3B8E-4D22-EED9-8792D70900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D05897-D7BE-A43F-1321-F3F45F634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5E800-D0F1-4335-A65C-0BEAEFDA1C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290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710331-2A9B-8182-3779-FB2B520FEF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C22D49-C9CA-DBA3-B8B9-C14FD52874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6CD059-51D4-135D-444D-2707D0CE82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3E462-C6EF-4F01-AD76-89B4D843C5D2}" type="datetimeFigureOut">
              <a:rPr lang="en-US" smtClean="0"/>
              <a:t>4/15/2026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D148C9-4C04-C49D-7DD3-2ECCCDFDB2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852D9E-B1C6-A466-67EA-9DAA4D719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5E800-D0F1-4335-A65C-0BEAEFDA1C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790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DC8042-2258-4E1C-4E8D-8A75E8B93F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B21101-53EB-9610-6A72-9EA83A3839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167359-20E7-00F8-310E-4E81ADEAB8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400F22-708D-6BE2-C16B-5C095B0A1C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3E462-C6EF-4F01-AD76-89B4D843C5D2}" type="datetimeFigureOut">
              <a:rPr lang="en-US" smtClean="0"/>
              <a:t>4/15/2026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794282-860C-7068-1593-7D7A3B103C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F5260B-5FD6-F659-E769-36D2AEEF13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5E800-D0F1-4335-A65C-0BEAEFDA1C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8625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649F3F-97A3-BDA1-3A3B-121053D3F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3A5AC5-D101-8D2C-11D0-3D60202DAD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4F3CE2-868F-210A-E045-70E22426ED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EB7365B-2052-7257-C9FF-E7F1FAD9FD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698F911-45C0-D8EE-F530-73C70DA9A7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3B3C5EC-C431-51E2-0804-4E95B36678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3E462-C6EF-4F01-AD76-89B4D843C5D2}" type="datetimeFigureOut">
              <a:rPr lang="en-US" smtClean="0"/>
              <a:t>4/15/2026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F9AF932-1D47-5F46-CCB2-BE3ACFC90D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0BC1CA5-0480-C7F2-3827-9450D599E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5E800-D0F1-4335-A65C-0BEAEFDA1C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5486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F73C3-7DC9-70D5-BC0F-E47E6B6DBB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9F3A93-0618-DD1B-C1B2-C3AB1F229A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3E462-C6EF-4F01-AD76-89B4D843C5D2}" type="datetimeFigureOut">
              <a:rPr lang="en-US" smtClean="0"/>
              <a:t>4/15/2026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C9F432-AB74-C777-9616-879E1CB245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CEEF65-A5B8-6E62-54A7-3C5CA3D3D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5E800-D0F1-4335-A65C-0BEAEFDA1C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6888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731BE66-C8DF-1D3A-0C1A-C9FEF1D0D9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3E462-C6EF-4F01-AD76-89B4D843C5D2}" type="datetimeFigureOut">
              <a:rPr lang="en-US" smtClean="0"/>
              <a:t>4/15/2026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2D84BE5-0B15-2190-F2F1-B1D4001577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41323F-2AE3-459D-A086-109A18DD1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5E800-D0F1-4335-A65C-0BEAEFDA1C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67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43D172-98C1-85E5-4F9A-45C0962C40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A0F33C-65A6-B569-D2EA-19BE8C2789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965669-A701-7358-85F6-A76E1CBB34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FE06F1-8925-EA6D-5A73-27D9BD5FD2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3E462-C6EF-4F01-AD76-89B4D843C5D2}" type="datetimeFigureOut">
              <a:rPr lang="en-US" smtClean="0"/>
              <a:t>4/15/2026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2257CB-8DF0-057F-78C8-ADC5F260AE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FC75E5-E140-6238-389A-619D0FBD1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5E800-D0F1-4335-A65C-0BEAEFDA1C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33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6BB31-19A4-8F6F-4194-47C1EC3803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834616-A2F3-D0E8-6F9C-E786CD189D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4CB647-D236-0003-30AA-ABEB4476FB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4B2C1D-1A7D-ECC6-9DAC-BA98D963C6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3E462-C6EF-4F01-AD76-89B4D843C5D2}" type="datetimeFigureOut">
              <a:rPr lang="en-US" smtClean="0"/>
              <a:t>4/15/2026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39E382-9557-D886-C5DD-F58BBFEC3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4C9C52-ACD9-72DC-4B3C-F6848D090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5E800-D0F1-4335-A65C-0BEAEFDA1C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4994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E940EF5-7C00-0FD8-C324-78CE7EE7B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793E8C-0FAE-81BC-A2DE-B1B9D036CC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4C1001-39CB-068B-80CD-C3D2611039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F13E462-C6EF-4F01-AD76-89B4D843C5D2}" type="datetimeFigureOut">
              <a:rPr lang="en-US" smtClean="0"/>
              <a:t>4/15/2026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D65C84-9FE4-0C93-E591-D08E3F7E43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CB15AD-67ED-25CC-BF9A-85688FF90A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885E800-D0F1-4335-A65C-0BEAEFDA1C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66039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">
            <a:extLst>
              <a:ext uri="{FF2B5EF4-FFF2-40B4-BE49-F238E27FC236}">
                <a16:creationId xmlns:a16="http://schemas.microsoft.com/office/drawing/2014/main" id="{4016D172-E04A-0FD7-112E-3BD18D19E47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0597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0">
            <a:extLst>
              <a:ext uri="{FF2B5EF4-FFF2-40B4-BE49-F238E27FC236}">
                <a16:creationId xmlns:a16="http://schemas.microsoft.com/office/drawing/2014/main" id="{1E28C3D2-2B73-9C04-3FEC-9EEA179896D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3497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1">
            <a:extLst>
              <a:ext uri="{FF2B5EF4-FFF2-40B4-BE49-F238E27FC236}">
                <a16:creationId xmlns:a16="http://schemas.microsoft.com/office/drawing/2014/main" id="{B2E4C0AF-A8B1-8583-F0B2-840C37BACCD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0674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2">
            <a:extLst>
              <a:ext uri="{FF2B5EF4-FFF2-40B4-BE49-F238E27FC236}">
                <a16:creationId xmlns:a16="http://schemas.microsoft.com/office/drawing/2014/main" id="{B651994C-8577-31BF-DFD5-F92CFEB6EB0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4218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3">
            <a:extLst>
              <a:ext uri="{FF2B5EF4-FFF2-40B4-BE49-F238E27FC236}">
                <a16:creationId xmlns:a16="http://schemas.microsoft.com/office/drawing/2014/main" id="{18E20E50-76F1-5164-0F15-BA323EE7C31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0859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4">
            <a:extLst>
              <a:ext uri="{FF2B5EF4-FFF2-40B4-BE49-F238E27FC236}">
                <a16:creationId xmlns:a16="http://schemas.microsoft.com/office/drawing/2014/main" id="{AE96BFD4-5C24-FB62-4A22-ACA623FDDF8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9994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5">
            <a:extLst>
              <a:ext uri="{FF2B5EF4-FFF2-40B4-BE49-F238E27FC236}">
                <a16:creationId xmlns:a16="http://schemas.microsoft.com/office/drawing/2014/main" id="{0E5FFE1B-8294-FF90-3AF7-B65098D69F9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971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6">
            <a:extLst>
              <a:ext uri="{FF2B5EF4-FFF2-40B4-BE49-F238E27FC236}">
                <a16:creationId xmlns:a16="http://schemas.microsoft.com/office/drawing/2014/main" id="{A3978455-F275-DF90-9EF1-4090755C4A4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4178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7">
            <a:extLst>
              <a:ext uri="{FF2B5EF4-FFF2-40B4-BE49-F238E27FC236}">
                <a16:creationId xmlns:a16="http://schemas.microsoft.com/office/drawing/2014/main" id="{AC12E1E7-CD03-A9F7-02DF-956C92ECA2B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0453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8">
            <a:extLst>
              <a:ext uri="{FF2B5EF4-FFF2-40B4-BE49-F238E27FC236}">
                <a16:creationId xmlns:a16="http://schemas.microsoft.com/office/drawing/2014/main" id="{98EE5ECB-546F-36A0-4AFE-3627040E7A2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3196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9">
            <a:extLst>
              <a:ext uri="{FF2B5EF4-FFF2-40B4-BE49-F238E27FC236}">
                <a16:creationId xmlns:a16="http://schemas.microsoft.com/office/drawing/2014/main" id="{A4C3436A-BC16-CEA9-1312-099131CA2C8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5179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">
            <a:extLst>
              <a:ext uri="{FF2B5EF4-FFF2-40B4-BE49-F238E27FC236}">
                <a16:creationId xmlns:a16="http://schemas.microsoft.com/office/drawing/2014/main" id="{608C4954-7A65-AA6B-D137-4DA8988E89A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0479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0">
            <a:extLst>
              <a:ext uri="{FF2B5EF4-FFF2-40B4-BE49-F238E27FC236}">
                <a16:creationId xmlns:a16="http://schemas.microsoft.com/office/drawing/2014/main" id="{25B747C8-3D0C-A677-97AE-070CA662B87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0549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1">
            <a:extLst>
              <a:ext uri="{FF2B5EF4-FFF2-40B4-BE49-F238E27FC236}">
                <a16:creationId xmlns:a16="http://schemas.microsoft.com/office/drawing/2014/main" id="{042B3AD7-8606-0C77-CCEA-838015A025C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9845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2">
            <a:extLst>
              <a:ext uri="{FF2B5EF4-FFF2-40B4-BE49-F238E27FC236}">
                <a16:creationId xmlns:a16="http://schemas.microsoft.com/office/drawing/2014/main" id="{3A258664-C2EF-DE1F-C48C-BB27402F107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2149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3">
            <a:extLst>
              <a:ext uri="{FF2B5EF4-FFF2-40B4-BE49-F238E27FC236}">
                <a16:creationId xmlns:a16="http://schemas.microsoft.com/office/drawing/2014/main" id="{128E1036-A56B-13B4-3C24-B6495B22CAC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7794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4">
            <a:extLst>
              <a:ext uri="{FF2B5EF4-FFF2-40B4-BE49-F238E27FC236}">
                <a16:creationId xmlns:a16="http://schemas.microsoft.com/office/drawing/2014/main" id="{D69754D9-D32E-9753-C71F-6CF3C29C6C4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0177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5">
            <a:extLst>
              <a:ext uri="{FF2B5EF4-FFF2-40B4-BE49-F238E27FC236}">
                <a16:creationId xmlns:a16="http://schemas.microsoft.com/office/drawing/2014/main" id="{2C908272-2A15-365A-B305-153E3B913CE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1266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6">
            <a:extLst>
              <a:ext uri="{FF2B5EF4-FFF2-40B4-BE49-F238E27FC236}">
                <a16:creationId xmlns:a16="http://schemas.microsoft.com/office/drawing/2014/main" id="{D1DDB715-C6E5-4299-9358-2A3FF77F6E8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7514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7">
            <a:extLst>
              <a:ext uri="{FF2B5EF4-FFF2-40B4-BE49-F238E27FC236}">
                <a16:creationId xmlns:a16="http://schemas.microsoft.com/office/drawing/2014/main" id="{E1E431D1-E789-C95C-5B2C-E71EA4FE62F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9857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3">
            <a:extLst>
              <a:ext uri="{FF2B5EF4-FFF2-40B4-BE49-F238E27FC236}">
                <a16:creationId xmlns:a16="http://schemas.microsoft.com/office/drawing/2014/main" id="{C1AC219C-4EF8-C99E-622C-1D4F60BE183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919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4">
            <a:extLst>
              <a:ext uri="{FF2B5EF4-FFF2-40B4-BE49-F238E27FC236}">
                <a16:creationId xmlns:a16="http://schemas.microsoft.com/office/drawing/2014/main" id="{CDE3C966-BBA3-E04C-FD0E-91964065925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3220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5">
            <a:extLst>
              <a:ext uri="{FF2B5EF4-FFF2-40B4-BE49-F238E27FC236}">
                <a16:creationId xmlns:a16="http://schemas.microsoft.com/office/drawing/2014/main" id="{C115215F-14C4-DAA5-AA15-E6324378D21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849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6">
            <a:extLst>
              <a:ext uri="{FF2B5EF4-FFF2-40B4-BE49-F238E27FC236}">
                <a16:creationId xmlns:a16="http://schemas.microsoft.com/office/drawing/2014/main" id="{ECFD8101-A7C7-71A1-119B-8C91178540E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441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7">
            <a:extLst>
              <a:ext uri="{FF2B5EF4-FFF2-40B4-BE49-F238E27FC236}">
                <a16:creationId xmlns:a16="http://schemas.microsoft.com/office/drawing/2014/main" id="{07B6BE5B-9F8D-C07D-5AF3-1F0E5E20D5F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6041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8">
            <a:extLst>
              <a:ext uri="{FF2B5EF4-FFF2-40B4-BE49-F238E27FC236}">
                <a16:creationId xmlns:a16="http://schemas.microsoft.com/office/drawing/2014/main" id="{6CADC7D9-3AD7-B536-C86E-B2F4693B468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742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9">
            <a:extLst>
              <a:ext uri="{FF2B5EF4-FFF2-40B4-BE49-F238E27FC236}">
                <a16:creationId xmlns:a16="http://schemas.microsoft.com/office/drawing/2014/main" id="{4B28171A-5C65-11BD-6712-296259A3A32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8003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2026-04-15T08:33:30Z</dcterms:created>
  <dcterms:modified xsi:type="dcterms:W3CDTF">2026-04-15T08:33:33Z</dcterms:modified>
</cp:coreProperties>
</file>