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embeddedFontLst>
    <p:embeddedFont>
      <p:font typeface="맑은 고딕" panose="020B0503020000020004" pitchFamily="34" charset="-127"/>
      <p:regular r:id="rId12"/>
      <p:bold r:id="rId13"/>
    </p:embeddedFont>
    <p:embeddedFont>
      <p:font typeface="Quicksand SemiBold" pitchFamily="2" charset="0"/>
      <p:bold r:id="rId1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2106" y="13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5CBD0F-63D2-6724-79F8-381E2D228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B6BB65-2415-F488-C64D-716CBC315C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32C94B-6281-F1E5-EE58-4C52067F9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06687F-C34F-B9D8-39B8-97BB49A769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878D2F-3366-2B83-36C6-5BA99D3B2F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B98F7E-CD19-2BE9-08FD-355B62AAD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9230EA-52CA-27FA-4C13-8708E5070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578B23-6176-89B6-2A0D-E255B3C28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9A48D3-99F2-B130-9627-7B897B8F4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F6CAB2-5C43-3C44-437F-660B4C5FD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E97136-1AFF-342A-B1B8-A0BC8CDE4A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EB59F9D-217C-9A08-A55A-BB16E02C92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44A990-14BF-5B6B-85CC-B1F3C14DF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38C00C7-E755-1F23-A435-F163EF280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690B44F-1DD8-588B-33F2-F73538E09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11D8ADB-9D38-6E07-E8DA-712332EA0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E662BC7-DD0D-A3D4-E9B2-CEF0EA20C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027F0F2-BC30-740A-9022-553F702EE7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2483AF-6943-406A-8C14-5C1A3B2C3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9E3B3D6-6D7C-D165-FA4B-A1A4C723CA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144505-F691-FFC6-5E3B-988B4BD23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73E6B8-6631-12D7-7DF0-71D5B53DA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536ACA0-D45C-82CB-1474-FC852EDB5C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A60D149-1B13-E4D3-47CB-0ED28AC7C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EBC33B-91DB-5F61-42DD-986DE1E05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0F7BE0E-76ED-55AC-6F04-ADD6DECF4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56A33D3-1F61-19AC-808D-C87A6EA4F5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4080711-61FC-9707-C122-D14263D453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0642E06-B3A8-9DC4-6417-15B19D6EB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C5BC2A0-9194-B2CD-688E-998009802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DB024F3-8484-19B4-12CF-2DF267231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94566C1-97C5-5C73-5CBF-498BD768E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96BDECF-3A0F-6FD9-D6EA-2C890A4220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CEABE8A-6DDA-2BFF-2657-120FFE0F7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5974498-8EBC-F1D4-62CA-C1AECFC22D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A2435D7-4A9B-1421-DD3F-90B2DF127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9A15591-2E4A-1126-C7AF-36DCC5962BB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2B845FC-ECF1-8148-8583-D52D4E753E4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potato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D4E4674-D40E-9448-6AB9-6B258AD0B35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944F88-02FE-FBB5-3C15-24F52FD200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4D64F3-8DE6-D154-AD1F-4BCFBA81A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148330D-AC76-D101-B83F-18E9E7ED4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2CF0-0277-8050-C441-AE8EBDE375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E077C8-A834-228F-68A1-2ED0116FE6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84B977-05FC-BECF-7C6D-A3D9E75DD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4B06E2-C9D7-03ED-8FC1-249EB80D2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C85B7E-B28F-10CA-E3B2-AC0E167B3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A6E2BE-60C2-5ADA-87D9-98B3060687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1A5284-1696-A0D2-5BF7-585FA4B35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575BF6-F3E4-598D-5CD7-429E57FBA7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1B55FBE-D986-DE94-AAD8-D15FBF943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00C469-DF7C-B5B3-2854-C2E1DA6AC3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86CE61A-C829-9C39-E2B0-8BD09A8C4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5F6961-C76D-5B0F-DA98-388C5E353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A856436-E33B-929A-32BD-020618FB1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97A445F-2874-4938-3598-B698A6C0F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2D4A24-AE63-94C5-1A8C-EDB777433C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6CD7661-44F2-CD26-B922-08D963C0A3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81D4B3B-96AB-F654-F3DD-03F532DBF2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45D176-7A4A-9EB9-78F4-61472B968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7DB102-B938-EED2-DC04-9B94ECBC20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953FF41-3B17-0499-E613-4DD2DFA04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A0718AC-D2CC-3913-227C-9F67DA898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00CBEA9-491D-BB3A-9A11-BA341C757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5A7DA43-FE50-1B14-306B-8F5B9248C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113B7CA-5BF2-F8B5-B679-859E0287A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B128C3D-5AE9-A6D9-4CA1-DED0E7921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656F938-3CC4-FF9F-BFB0-925D2D80A4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5D88683-3926-32D4-D37B-89D0990F1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42F5471-0641-5D02-3FEC-92B75ED255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C2DAD84-E5AF-7F9D-4EAD-A6907BB4B3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E039DD4-374F-CF97-2304-A2B8E4135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C64F18E-181F-4E52-B812-658B664A0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4C4BAE6-AE98-6A90-C288-3CB66E1AB9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9873E87-1658-2B97-50FB-AF9085081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CD589CF-3724-A084-2C7D-A4B167C886A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42DEF25C-D7C6-116B-AA63-CDA47FFFD6B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broccoli</a:t>
            </a:r>
          </a:p>
        </p:txBody>
      </p:sp>
    </p:spTree>
    <p:extLst>
      <p:ext uri="{BB962C8B-B14F-4D97-AF65-F5344CB8AC3E}">
        <p14:creationId xmlns:p14="http://schemas.microsoft.com/office/powerpoint/2010/main" val="33807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066510-6AF6-11E9-D001-C668804F4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8CAEF0-A333-BD09-22BF-CF56A9A435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95A1EF-2B65-1B63-5361-35537BF08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AC44C2-0308-B178-1796-3799B585FB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CA75D6-6F60-26C1-225F-077A96DB64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ACDC0D-B07C-9F98-BDC5-C9BFC1A16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B70D2D-015F-B8F2-50F5-BBA66B6F1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2FF12A-BDF3-8252-D2DB-8799F181DF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0AF971-ACC7-5649-0E6B-2AD13B408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8E07F3-805E-AB18-5283-EF87A3DB0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77F8BD-E734-9386-CD69-5DF7D4288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F10B0A-418B-389D-5E3F-656CA4477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80CA22-B51C-BFAA-10D0-FA8207F29D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81EB027-D2F3-0DA2-93E8-34FD41C5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4EEAD3D-CF51-2365-9D48-41A3502A6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57A5ACA-1E1A-8771-4853-104AE2A23B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39C8FE8-53AF-0508-7562-183091C3FD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D63F681-FB4F-A15A-4217-22D541B70E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129E1D9-A324-2E49-F3AB-645ACA64BC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2FECD80-60F0-BC0C-8020-BA7B87B28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AC75593-A517-72DD-DD40-57FA26B79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F71F9FA-E7B9-4ECC-1AA7-C6EAE91352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E4574BD-9761-70A8-670F-4D0C554BC4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743AB0-556D-0C73-7D72-6E1486790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127463-2D17-6131-9E34-92EC03FE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4A7EA58-C350-3D73-5575-1273085514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4F1EE40-19C2-7E93-126C-82E9EAE445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5C04F42-1470-179E-551B-7D6B640DCF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5631240-EDEB-7C2F-6017-5AF309BF7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FAA1047-4F8B-2843-69DD-1878D313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07EF090-4DE0-73C6-08E4-4CE9331AC6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7DE7023-90DA-8DEF-86D1-F8D9D87B9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7BD88ED-CB56-3828-8344-6A18DA71E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1B6124A-D498-7C87-3F32-D97AF6211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6BCE601-AA90-895A-5357-A4BB948D2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533A212-4A49-E69B-C5A4-649624B0D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70A8C6F-A405-9736-CE5F-39E61B85F4A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AF1B172-8171-766F-DB2E-7761088DC504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lettuce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EF4DE2B-CECA-9F1E-CA9E-3634317CB496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639ADC-A753-A3F1-FE86-100D92EF65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0853A6F-09F3-8FA1-8BE6-6FD5960D8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4A283E-F988-2FB8-C101-BF75132FAD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A18AF3-B425-F16F-021E-C2920B19A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1EAF5A-FBEE-FA9E-A03C-B79F8E521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01A12A-845F-F2E1-0B4B-96FF5BC33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A2F891-ADE9-C8B3-332C-3C6FA9B15D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253475-FFA2-269C-7A05-281C45C62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03BB82-7EA9-A6EF-5757-0D1CD2B44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23DB9D-8EC3-47E3-6977-B43F33715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B47F9F9-A931-4FD6-74EA-EC95B54CD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BEC31BC-EA60-2D85-FE98-34BB814DA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7401945-7A70-7C0D-13B7-A55D4BBD6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B2F4A53-5442-F208-2CDB-691B11AAD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740F769-E8ED-0A77-8A84-FCA75DADAF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90366C-FF3D-D074-B38F-D9223BF9E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0C6D61F-4351-E3D4-F41A-717AF6578E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9F9CB15-F013-21DA-4959-A473EB732C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1BFDFC0-86EB-3C21-FC67-9D5BC18AF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C36412D-62D6-8F78-E46C-302BF8829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15A67DF-9194-4320-7C8E-A607AD431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57DA11B-D248-451D-2305-2F38AE1965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3605A65-5D55-A5F2-2D24-28EFA80743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DCFB87E-CC1D-50C5-5F6A-BDEB0FAFF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8F1AE4C-D12F-9605-AF40-39080AFDE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D8CB35E-C076-9BEE-75E3-521AC6A63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FED4F7A-51B1-1DB2-FDD6-E906E82639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BEC03FD-DF0D-4A6E-2107-FA5289ADCF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D8D5F39-ADAE-1C22-8C01-61D4D80A1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5C8E046-FE10-B9E9-778C-A8C7A4BAB6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DB1DCB4-4BE6-483E-53E7-AF8A30925C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D42E5AA-77C3-EDE6-ABF9-A348889D5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6DF887C-7096-0B40-979F-9E052FE04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14F10CC-5925-BC6C-A14D-ED56507D3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4DF0F47-F8AE-C63A-4BA0-929749ED3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4D3F2B3-9579-E724-2224-2E5D85A6F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2F7BD93-3DF8-7866-D4F6-6576E0532FB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BD2D620-7C0B-8B97-7725-6A9C9A91B3F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err="1">
                <a:latin typeface="Quicksand SemiBold" pitchFamily="2" charset="0"/>
                <a:cs typeface="Levenim MT" panose="02010502060101010101" pitchFamily="2" charset="-79"/>
              </a:rPr>
              <a:t>cabage</a:t>
            </a:r>
            <a:endParaRPr lang="en-US" sz="8000" b="1" dirty="0">
              <a:latin typeface="Quicksand SemiBold" pitchFamily="2" charset="0"/>
              <a:cs typeface="Levenim MT" panose="02010502060101010101" pitchFamily="2" charset="-79"/>
            </a:endParaRP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BA82E5-0981-1183-42E4-2A25F5A428E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912DC7-D276-44BC-CD30-1B1AD2CE9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BE88A4-102E-F72E-4578-FE99339CED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3D8870-DADE-A289-6D10-1ED5AD013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030471-3AA7-1F1F-9E5A-87AE59943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4AFB9E-500E-0E74-810C-9141EBA4B6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DD3220-C547-A6E7-51E5-95661C23E7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13C9F0-1F8E-DB7B-20A8-85FE4A723B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C386FB-5EB8-6BE0-2944-10F704235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4E3BA38-BA07-E398-2D2F-AEB429932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CBA656-88DD-7BB7-89F9-E8B16E87E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6FEEA2-D2BD-08CE-A08E-64ACD407F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818241-FD71-1809-DFAB-BF03CDEDAD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1B8749-5854-AC5A-68AA-1D730B9E23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1129F1-F70D-690F-0004-DB71E9CD2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B89F02-B1DE-452B-049C-901C9E16C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40EC8C4-F5B1-B782-43A8-FF9C01B40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366AB46-019C-1F7F-E23D-B09CF8262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CE8297F-A40F-D39A-2936-40B0DDE3E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D97B8AA-FB34-E275-537D-5936FE8C7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81872D7-8BE3-559B-29B5-2C036E7E4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E55F6EB-05E7-034A-8777-88D83C31D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CA43C2D-75FC-5509-CCB1-6B144C3C3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8189D1E-6959-2F44-5538-BCEA684003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8749039-5D8A-23CC-2BAF-675581C52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410A83-8B93-D90F-8E55-F6D2F6B3E1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2249A1-74B1-9A08-8F7E-2219A155D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A8F8CE0-527D-ED4D-CBB8-9835F795CA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3C3E402-3393-2AE8-6C49-CDDDE98DD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DE6AC76-D8C9-7FB5-FCB7-02CC729577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6386D69-AECA-5FF2-91BE-31185F5E8B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FEC53CD-59B9-F018-3736-0EFE00CCB0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8DF9C2C-052E-FB56-47E0-048D4C859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29D73B4-33FB-AC05-714E-F27015016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E86B53B-BFA8-34ED-27D9-DADF8E6D6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8553028-C7EB-2D53-5899-09410844D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6D921D1-527F-F7F7-56AB-F9ED91EC3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486B461-2694-09E4-5190-92EA08CD707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1AABAED-2436-69F9-05B8-0589500F5F59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leek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044B3D4-62C0-8AC7-479A-2A327C51630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B35B25-F9D7-0CC3-A557-63346A44F2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AEEFD9-2720-90C6-2169-3961B78C8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4D717D4-34ED-09C3-4C41-0A4053504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A92CA0-367D-E25A-87F6-383A62D4CD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58AA4B-DDE9-2623-A8DA-BD241DEB2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D21A75-B5C4-A4AF-6E3C-1DA6F20D53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B6C011-8A1A-2351-4F88-857800A2D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AA64DD-8985-EF1B-5EE9-E60925F43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25DE65D-6C7C-149F-FFC7-450853F17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0EF705-16B4-7BEC-7335-B0A1B68FA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C1F2E0-FB84-9283-4EA5-FAE0A96E5A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C514B89-08BF-6C04-00D0-467D0B4B0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09FD2EC-F0F7-2A4F-4C8D-015A45A05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371F540-724E-D02B-CC53-B1A076CC2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B562A6B-42E4-262E-0129-418569BBC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7C93B8-63AD-F042-AC92-BD918105A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837E1E3-1CCD-38AB-42CF-02611716F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BA76DDB-1BA1-8577-F172-5B1A08C8CE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52F679C-D85F-6EA9-4DD5-31BA7FA7A2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E0E7FC5-ADA1-87E7-792F-53E846090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2BE7087-7FA6-A130-E900-873CC60D1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EE87B93-8871-DDB0-0798-C95950CC7E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1E8FF81-D75F-FDEC-2E65-D143ACBEC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A4A364F-D525-EF70-8D82-6E71D2E36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17F34BE-A5BD-81D1-5984-07FF9E979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BCB0BF-E640-300C-07A5-4AACED6F13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2AB82A9-15FD-2947-760F-D26529E9A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4DDC7B6-3199-306C-6769-D7CFCD8B52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7CF7108-6FAF-637B-1D32-CEA1B7E90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33D2EE7-A937-DEB2-F4B2-6C84C90D3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95CA64E-AE2B-3005-512E-751AE7D8EB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282E8DB-6E9C-9E14-00ED-FA130FD5DE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8E86542-A0CF-2562-FFE3-C238399A8F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FAE7748-7D1C-D675-944E-5418AC297F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AB7CC9B-90F5-220F-7827-285AFFD49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787C28C-2854-65D3-4C98-05E7A1E39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EB0B7F2-B501-8B0C-FD55-6F4DE0FA810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DF6EFF3A-2873-8F24-5ABC-6A746389C12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onion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EBA080E-DEB2-AA4B-C110-5ECB2239219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BD03C7-8C6D-AB73-E716-43008CC86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F61650-D94E-B98D-7D92-D8E18207D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E181D80-EE4E-32E4-691B-1B19A8D82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FE0923-955C-F10B-76D8-4064E47FBE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5A9D01-7382-89AB-C7BB-2EC4FF8511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94FBCA-DD4D-9724-57A9-4EAE028F2C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E824AF-B8F7-9ACE-8BE4-BB6C2749E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DA5F78-0D5A-9352-B496-4347731BD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917AFE-298F-FBBF-B7CD-674B061C7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83D821-B7B9-1602-A801-527FCF3A5F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BFB544-2271-F94A-3E89-30C02C0A1E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E1694E8-0975-5265-3578-73F377C71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8EC657-5467-2CB8-5C1E-7BDE6EB3D3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B2BFE4-A975-07F6-FDF2-8F0D457DF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705206B-0769-AC90-A0A8-432189C39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A2C6DC-1DD4-20DA-024D-CA20BC87D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8AEC1F9-3250-BF16-426B-19B2E7A6F8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FAD32E-6ACB-D595-062D-19737A6396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C97B1F2-F667-7AC7-0367-06F989080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0A1C280-793A-FBB0-D8E0-06EA8E141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EB1616-0731-2402-EE21-21D62B99A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E11D7F7-0B7C-2398-FBA8-BF7144C692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C761E29-1B6B-29B5-5ACD-7636FCF084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401BC9B-841E-CC14-0C86-52582FB15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8B637C9-29E8-6705-015D-3523F2969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271D01A-63A3-FEBA-AE82-D129AB5918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117BC1B-A255-D06A-4F34-C531652627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C843628-3FA0-D20C-B376-975DD446A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0C4D3FB-D06C-EE4C-FF6B-C7C222FCA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29F0843-EBD4-278A-B754-4779A3FAF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393E85C-8B79-968D-D9AE-7A2BCFC9A2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E2AC0AE-8230-8F00-8DCD-D96E75631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0811D1F-5C68-42C3-ACAF-9F3B78471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2EBA56C-8036-67BE-FFEF-FDDF5E5EB1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1857E0B-7269-3AF4-50F6-01D3D0A52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E125578-72A4-FD14-97BD-B1DC79BF3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47DF70F7-D367-0863-5CBC-1106DA2020A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958E645-C757-0F68-57BC-A53BE1A70C5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pepper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3044392-C30C-F748-8F5F-79EBF1158ED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282CEC-CB22-E58C-8FA4-C64F455DC3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961D7B-6C77-F81F-286A-038C05E280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2DE9C6-1742-FC7D-0D83-15B76AD50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FB2992-29C9-4CF8-1BDC-A584CFADC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346E77-DF3F-0FC8-5FB6-4B0456B44F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5EB778-B909-BC45-96E7-FAFE2AD016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06BB54-E21F-D897-8666-2F300A187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47F079-1CBC-4FB1-AF2D-2C26533F91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665348-02DE-0DED-0D88-0EA3DE49D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E4F279-C98F-DE8F-3DAF-323364CED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7A09AD-A5A4-53FF-A2C1-3EFDF9AEC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7A3CFD-7C7D-5D50-0396-35A5B5432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8256F7-D566-F23A-5032-B4ADA17D85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6177FB7-F715-838D-8D71-4B1103F02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DB38EFF-D8CF-0CF4-A0BD-646F2F56E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17ED2F4-FD8A-2FF1-B222-D9F6FDC79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9F9A3D-F0C0-7528-F998-B98CE9BFD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9D12611-E1FA-C8B6-05C8-68CB9933EB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6C496D4-4FC7-C2B4-44BF-843454001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4EE4375-DF7E-7A4A-550C-AE1F79A4F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28D6628-7F66-8EE4-9712-066D93552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868099D-161C-1E31-8C73-211052226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1AF339F-4A63-2295-667F-1C0648DAE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07DBC1-DCBE-D97D-B40B-1B21681F1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A3F60F1-4DBE-6394-7F28-2163E83D4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1445996-715A-FF08-53B1-B0E0CD3692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BB837F5-BBC9-32D5-BC62-7E505AA870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2B092AE-2F51-0C24-2F81-89F98463E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81CBAD0-FD39-EDF0-E7CF-8E0454223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1E22384-A362-DE8B-68F8-4948D87B1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EF212A8-B840-43EA-E686-BE1A236526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6C83E3-08AF-BCA8-F63F-E31A715B7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5CD8A3E-36CA-0448-77FE-BA9D181D72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2F26DF7-BAEA-173F-7BB4-760F0DB7C1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E0E4524-AD2B-5331-3805-4EC2684EE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1D588C5-8D61-805D-8BCF-2F0F7E2D14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D885A25-4BF3-1C0A-9BC7-2ECB69A4D0D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12C244F-6E44-E224-AC61-E5BA6A492A0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cucumber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E06F423-FE05-12AF-3866-649E8AD93E9F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177659-DC4E-8560-A69A-65D03F8FC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5ECB57-D9D0-A8AA-FCF2-1A0E8FE433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DC56F5-99CA-79DE-804C-8D5A9B95B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ED273B-4914-E4C0-98A7-554115879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21F0CC-AB29-9023-7050-714CC77F8A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0FC58F-1175-AA5D-2F2F-6E0F7B7379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68629A-2423-5131-1DF0-5DB67B4DBB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324B8CA-25AF-BDA0-BC31-3CD0CF18C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16F7C2-8A40-2775-D5AB-BDA0915E5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6F462D-5A0E-5B1A-6A23-21F454637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E0D85F-2586-17EA-0280-26BF875349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7F7EC6D-2B78-AE13-966C-7ABBB6452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C1087CF-B798-729F-34DB-7D956D32D6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F8161A-836C-E30A-9ECB-9A922F9FD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51B1F6-9D70-9018-A096-381F298DA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7AB845-71A3-EB59-36FC-C929CA9A2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386BB27-6803-12AF-E27F-1C950E5A64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8D8541-86AF-FF48-4A66-74087CF91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C274F01-0767-8B7D-2D07-B0AC47BBEB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D37AEE-E886-6BA6-8B3E-989F59987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B664048-DF64-DE80-4B87-6D7D7EA173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1F8086D-AE14-550A-B918-227EA1B95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E9955A8-4BF7-B648-29FF-BDFB7FCE12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12A7E9-6A41-9208-1D1D-D9083D526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EF7DACF-3EC7-747B-A8F6-494B765AA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6E503A-BB9C-A0AA-EF99-9C30013EBE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0CC87AB-E64D-48AB-3478-6CD0DF3F9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DA19684-1894-1DA5-CA2A-670B65FD0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B9B38CB-9CB6-0873-BC72-0FDCFCFFF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3D8E9CA-09BE-CB8A-0DED-B6417DD20D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DB92D1A-AD6B-97CD-266F-0DBD3EA9FB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B70B8A4-6E29-2ACE-ACA0-3E0B848E1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B901E33-026E-9031-444A-8921C5CE8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E73E5A6-1A49-CE7A-18CD-9DB92099F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DA95E91-3587-438C-18DA-81412124E2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0BA0B53-CD9D-F83F-7EE1-5A404EF24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6254A9C-2BDC-5134-6AD7-365A0170A181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D64DC821-2E4B-919F-77BF-3488E16C33D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carrot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DCCC613-7A81-894F-E74E-81BCA477679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F6EE71-9712-05EB-91CE-0CFD37662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B00EE4-F77A-59F9-3D5E-8D33617A4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C1A9FF-A1C4-6416-A4BE-C7B690F74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AF0F1B-716B-5544-961D-292C33031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C52B2A-8933-8BC5-6DF0-D69FB64E6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3F844B-86CD-9395-6DE6-770ACC71C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05926-A020-78D9-BFED-FA838AB2C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70588F-A995-9CF5-24A5-D7E5BCE2D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788040-AC03-13D6-0143-2C12D77B1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3AE58C-4F4A-2FB2-FCE6-727E7ADD2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908D1A-3515-F05A-14D4-9C57D1D86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3256020-BCC8-8768-D1F3-EB30692D6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614E6A-885D-6D6D-2FA3-8A2509D2A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23DE2C-45E1-83D2-AA57-11EB0DB14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986B80-EBD6-8852-DA98-6C0427A92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14E76A1-261F-5423-6BC4-992E0AD30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BEE6966-D44A-4A31-3854-E2D56E7AB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390C33-BB57-00D2-1FD1-E99D4241A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515A96-1017-8353-16D1-09BD3FE61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E5D1038-E2C6-1DD3-7D23-D7C7FDDF5D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0290951-33DB-31C2-EF08-D1CED1EEF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AA3C0FE-13F7-9523-BAE4-F4C75B423D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FA0747E-B4FC-9BEA-0B0F-87B7E77D6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4BB1FC1-91C2-32E6-AF51-34181D3D0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F0083B1-18D0-7EAE-3AD2-373EEB2A0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4DBDC21-85E7-59B9-AFB9-2B05FCD72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F04097F-0518-BB88-B89C-2ECA5D59EB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B029161-577C-8681-4BA3-6A11D24C94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648F69-41A7-1462-7973-937A7A02BE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DD59494-DE39-211E-4FB7-AD913D6F2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AE788F1-4451-DC6C-4B34-2EEBA36524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CD41C1-AAAB-D2AE-A818-91740AD6E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8DD05E8-6254-F264-9205-DDDB7A62B0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B9E524A-D69B-43D8-5C49-7F00A22C41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65FD2F3-216A-DB92-8666-1712FE55B1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216772A-C33F-275F-DE33-BBB0903FB7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C034EDA-4922-2F0E-F0BF-0C736B10633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297F1A4-35C8-2794-F832-4A7A5F5384E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mushroom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8C2A1EB-008F-4578-C2BB-2CF52F9967D3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25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Quicksand SemiBold</vt:lpstr>
      <vt:lpstr>Arial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2024-08-26T13:46:35Z</dcterms:modified>
</cp:coreProperties>
</file>