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61" r:id="rId2"/>
    <p:sldId id="262" r:id="rId3"/>
    <p:sldId id="259" r:id="rId4"/>
    <p:sldId id="256" r:id="rId5"/>
    <p:sldId id="257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embeddedFontLst>
    <p:embeddedFont>
      <p:font typeface="Patrick Hand" panose="00000500000000000000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oppins SemiBold" panose="00000700000000000000" pitchFamily="2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 showGuides="1">
      <p:cViewPr varScale="1">
        <p:scale>
          <a:sx n="74" d="100"/>
          <a:sy n="74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3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4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6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6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4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8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5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1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youtube.com/Games4es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1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6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0.xml"/><Relationship Id="rId18" Type="http://schemas.openxmlformats.org/officeDocument/2006/relationships/slide" Target="slide21.xml"/><Relationship Id="rId3" Type="http://schemas.openxmlformats.org/officeDocument/2006/relationships/image" Target="../media/image4.png"/><Relationship Id="rId21" Type="http://schemas.openxmlformats.org/officeDocument/2006/relationships/slide" Target="slide14.xml"/><Relationship Id="rId7" Type="http://schemas.openxmlformats.org/officeDocument/2006/relationships/slide" Target="slide15.xml"/><Relationship Id="rId12" Type="http://schemas.openxmlformats.org/officeDocument/2006/relationships/slide" Target="slide16.xml"/><Relationship Id="rId17" Type="http://schemas.openxmlformats.org/officeDocument/2006/relationships/slide" Target="slide17.xml"/><Relationship Id="rId2" Type="http://schemas.openxmlformats.org/officeDocument/2006/relationships/image" Target="../media/image1.png"/><Relationship Id="rId16" Type="http://schemas.openxmlformats.org/officeDocument/2006/relationships/slide" Target="slide13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slide" Target="slide8.xml"/><Relationship Id="rId23" Type="http://schemas.openxmlformats.org/officeDocument/2006/relationships/slide" Target="slide22.xml"/><Relationship Id="rId10" Type="http://schemas.openxmlformats.org/officeDocument/2006/relationships/slide" Target="slide7.xml"/><Relationship Id="rId19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14" Type="http://schemas.openxmlformats.org/officeDocument/2006/relationships/image" Target="../media/image8.png"/><Relationship Id="rId22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8600"/>
            <a:ext cx="8610600" cy="6324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3999" y="609600"/>
            <a:ext cx="575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www.Games4esl.com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870" y="1219200"/>
            <a:ext cx="78485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Ready to use ESL activities for busy English Teachers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870" y="2188061"/>
            <a:ext cx="811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www.YouTube.com/Games4esl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872" y="3111391"/>
            <a:ext cx="78485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Visit us on </a:t>
            </a:r>
            <a:r>
              <a:rPr lang="en-US" sz="2400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YouTube</a:t>
            </a:r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 to see our FREE, FUN, and ENGAGING, ESL Games and Activities.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pic>
        <p:nvPicPr>
          <p:cNvPr id="6" name="Picture 2" descr="Image result for youtube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27" y="3886200"/>
            <a:ext cx="2015544" cy="20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hlinkClick r:id="rId4"/>
          </p:cNvPr>
          <p:cNvSpPr txBox="1"/>
          <p:nvPr/>
        </p:nvSpPr>
        <p:spPr>
          <a:xfrm>
            <a:off x="2861925" y="4181168"/>
            <a:ext cx="34979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Click Here: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How’s the weather?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rainy.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or image of weather forecast color symbol for rainy s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02" y="1402391"/>
            <a:ext cx="4011995" cy="341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How’s the weather?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rainy.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or image of weather forecast color symbol for rainy s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02" y="1402391"/>
            <a:ext cx="4011995" cy="341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How’s the weather?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</a:t>
            </a:r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cloudy.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olor weather forecast icon for cloudy sky vector graph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15" y="1331306"/>
            <a:ext cx="5057369" cy="3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How’s the weather?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cloudy.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olor weather forecast icon for cloudy sky vector graph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15" y="1331306"/>
            <a:ext cx="5057369" cy="3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How’s the weather?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cloudy.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olor weather forecast icon for cloudy sky vector graph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15" y="1331306"/>
            <a:ext cx="5057369" cy="3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How’s the weather?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</a:t>
            </a:r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snowy.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ip art of think line art snowy clo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295400"/>
            <a:ext cx="3867150" cy="38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How’s the weather?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snowy.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ip art of think line art snowy clo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295400"/>
            <a:ext cx="3867150" cy="38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How’s the weather?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snowy.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ip art of think line art snowy clo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295400"/>
            <a:ext cx="3867150" cy="38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How’s the weather?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</a:t>
            </a:r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windy.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raphics of think line art windy clo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95" y="1371600"/>
            <a:ext cx="4005555" cy="38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How’s the weather?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windy.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raphics of think line art windy clo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95" y="1371600"/>
            <a:ext cx="4005555" cy="38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8600"/>
            <a:ext cx="8610600" cy="632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533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  <a:endParaRPr lang="en-US" sz="54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2954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How to Play:</a:t>
            </a:r>
            <a:endParaRPr lang="en-US" sz="6000" b="1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068" y="2132526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-Make 2 teams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-One team is the ‘</a:t>
            </a:r>
            <a:r>
              <a:rPr lang="en-US" sz="3200" b="1" dirty="0" smtClean="0">
                <a:solidFill>
                  <a:srgbClr val="FFC000"/>
                </a:solidFill>
                <a:latin typeface="Patrick Hand" panose="00000500000000000000" pitchFamily="2" charset="0"/>
              </a:rPr>
              <a:t>Rocket</a:t>
            </a:r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’ and one team is the ‘</a:t>
            </a:r>
            <a:r>
              <a:rPr lang="en-US" sz="3200" b="1" dirty="0" smtClean="0">
                <a:solidFill>
                  <a:srgbClr val="FFC000"/>
                </a:solidFill>
                <a:latin typeface="Patrick Hand" panose="00000500000000000000" pitchFamily="2" charset="0"/>
              </a:rPr>
              <a:t>Alien Ship</a:t>
            </a:r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’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- The teams take turns in choosing a letter and then answering the question. 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After answering the question, click on the Rocket /  Alien Ship and it will move. 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The first team to arrive at Mars is the winner.</a:t>
            </a:r>
          </a:p>
        </p:txBody>
      </p:sp>
    </p:spTree>
    <p:extLst>
      <p:ext uri="{BB962C8B-B14F-4D97-AF65-F5344CB8AC3E}">
        <p14:creationId xmlns:p14="http://schemas.microsoft.com/office/powerpoint/2010/main" val="36595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How’s the weather?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windy.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raphics of think line art windy clo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95" y="1371600"/>
            <a:ext cx="4005555" cy="384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How’s the weather?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</a:t>
            </a:r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hot.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ermometer tube red vector graph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10" y="1427783"/>
            <a:ext cx="1077580" cy="3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How’s the weather?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hot.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ermometer tube red vector graph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10" y="1427783"/>
            <a:ext cx="1077580" cy="3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5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3642" y="151857"/>
            <a:ext cx="3556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  <a:endParaRPr lang="en-US" sz="4400" dirty="0">
              <a:solidFill>
                <a:srgbClr val="00B0F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" name="Picture 34" descr="Checkered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2427"/>
            <a:ext cx="1145184" cy="9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Checkered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2427"/>
            <a:ext cx="1145184" cy="9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Blue and red rocket with engines ignited vector graphic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2920">
            <a:off x="3510242" y="2639611"/>
            <a:ext cx="1816662" cy="22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lying saucer with an alien insi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2133600" cy="13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57766" y="1143000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Choose One:</a:t>
            </a:r>
          </a:p>
          <a:p>
            <a:pPr algn="ctr"/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Rocket Ship </a:t>
            </a:r>
            <a:r>
              <a:rPr lang="en-US" sz="44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or </a:t>
            </a:r>
            <a:r>
              <a:rPr lang="en-US" sz="4400" dirty="0" smtClean="0">
                <a:solidFill>
                  <a:srgbClr val="00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Alien Ship</a:t>
            </a:r>
            <a:r>
              <a:rPr lang="en-US" sz="44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?</a:t>
            </a:r>
            <a:endParaRPr lang="en-US" sz="4400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3" name="Action Button: End 12">
            <a:hlinkClick r:id="" action="ppaction://hlinkshowjump?jump=nextslide" highlightClick="1"/>
          </p:cNvPr>
          <p:cNvSpPr/>
          <p:nvPr/>
        </p:nvSpPr>
        <p:spPr>
          <a:xfrm>
            <a:off x="7210060" y="5628393"/>
            <a:ext cx="1524000" cy="1019252"/>
          </a:xfrm>
          <a:prstGeom prst="actionButtonE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82"/>
            <a:ext cx="9144000" cy="7093308"/>
          </a:xfrm>
          <a:prstGeom prst="rect">
            <a:avLst/>
          </a:prstGeom>
        </p:spPr>
      </p:pic>
      <p:pic>
        <p:nvPicPr>
          <p:cNvPr id="1026" name="Picture 2" descr="Planet Earth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red plan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1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e and red rocket with engines ignited vector graphic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2920">
            <a:off x="491683" y="81751"/>
            <a:ext cx="630527" cy="7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ying saucer with an alien insid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9" y="992742"/>
            <a:ext cx="886804" cy="5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R space st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21" y="-18581"/>
            <a:ext cx="935395" cy="83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tlantis vector draw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3528879"/>
            <a:ext cx="936060" cy="3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rayscale full Moon draw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68" y="1265877"/>
            <a:ext cx="886804" cy="8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irebal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3238341" y="3847543"/>
            <a:ext cx="276297" cy="2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ireba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3621692" y="3766616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Fireba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3536550" y="4272190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Fireba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2979537" y="4043153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Fireba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4059027" y="4301382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Fireba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4059026" y="4614916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Fireba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4226126" y="4018316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atellite icon vector clip art"/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1269">
            <a:off x="281418" y="1800412"/>
            <a:ext cx="592792" cy="59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Satellite icon vector clip art"/>
          <p:cNvPicPr>
            <a:picLocks noChangeAspect="1" noChangeArrowheads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6355">
            <a:off x="2016013" y="587515"/>
            <a:ext cx="351069" cy="3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rId18" action="ppaction://hlinksldjump" highlightClick="1"/>
          </p:cNvPr>
          <p:cNvSpPr/>
          <p:nvPr/>
        </p:nvSpPr>
        <p:spPr>
          <a:xfrm>
            <a:off x="163955" y="5791200"/>
            <a:ext cx="1004293" cy="949187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7330" y="-91106"/>
            <a:ext cx="310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  <a:endParaRPr lang="en-US" sz="2800" dirty="0">
              <a:solidFill>
                <a:srgbClr val="00B0F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058" name="Picture 34" descr="Checkered fla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31" y="1323"/>
            <a:ext cx="342363" cy="2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4" descr="Checkered fla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63" y="5152"/>
            <a:ext cx="342363" cy="2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76489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9000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5200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400" y="1905000"/>
            <a:ext cx="571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GO!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2442" y="2420703"/>
            <a:ext cx="8112111" cy="1617897"/>
            <a:chOff x="512442" y="2632532"/>
            <a:chExt cx="8112111" cy="1617897"/>
          </a:xfrm>
        </p:grpSpPr>
        <p:sp>
          <p:nvSpPr>
            <p:cNvPr id="31" name="Flowchart: Process 30"/>
            <p:cNvSpPr/>
            <p:nvPr/>
          </p:nvSpPr>
          <p:spPr>
            <a:xfrm>
              <a:off x="512442" y="2632532"/>
              <a:ext cx="8112111" cy="1558668"/>
            </a:xfrm>
            <a:prstGeom prst="flowChartProcess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011170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Blue and red rocket with engines ignited vector graphic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92167">
              <a:off x="1556890" y="2875474"/>
              <a:ext cx="983433" cy="122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908220" y="2680769"/>
              <a:ext cx="52545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rgbClr val="00206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ROCKET SHIP </a:t>
              </a:r>
              <a:r>
                <a:rPr lang="en-US" sz="4800" dirty="0" smtClean="0">
                  <a:solidFill>
                    <a:srgbClr val="FF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WINS!</a:t>
              </a:r>
              <a:endParaRPr lang="en-US" sz="4800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pic>
          <p:nvPicPr>
            <p:cNvPr id="36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994036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33400" y="2438400"/>
            <a:ext cx="8112111" cy="1617897"/>
            <a:chOff x="533400" y="2877903"/>
            <a:chExt cx="8112111" cy="1617897"/>
          </a:xfrm>
        </p:grpSpPr>
        <p:sp>
          <p:nvSpPr>
            <p:cNvPr id="38" name="Flowchart: Process 37"/>
            <p:cNvSpPr/>
            <p:nvPr/>
          </p:nvSpPr>
          <p:spPr>
            <a:xfrm>
              <a:off x="533400" y="2877903"/>
              <a:ext cx="8112111" cy="1558668"/>
            </a:xfrm>
            <a:prstGeom prst="flowChartProcess">
              <a:avLst/>
            </a:prstGeom>
            <a:solidFill>
              <a:srgbClr val="00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6158" y="3256541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929178" y="2926140"/>
              <a:ext cx="52545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rgbClr val="7030A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ALIEN SHIP </a:t>
              </a:r>
            </a:p>
            <a:p>
              <a:pPr algn="ctr"/>
              <a:r>
                <a:rPr lang="en-US" sz="4800" dirty="0" smtClean="0">
                  <a:solidFill>
                    <a:srgbClr val="FF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WINS!</a:t>
              </a:r>
              <a:endParaRPr lang="en-US" sz="4800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pic>
          <p:nvPicPr>
            <p:cNvPr id="45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58" y="3239407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Flying saucer with an alien insid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843" y="3239407"/>
              <a:ext cx="1492213" cy="91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57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69 C 0.03906 0.00069 0.18629 0.00069 0.23525 0.00069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1.48148E-6 C 0.03281 0.00116 0.05712 -1.48148E-6 0.10208 -1.48148E-6 C 0.14705 -1.48148E-6 0.23472 -0.00023 0.26979 -0.00023 " pathEditMode="relative" rAng="0" ptsTypes="aaa">
                                      <p:cBhvr>
                                        <p:cTn id="57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26" presetClass="emph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25 0.00069 L 0.43386 0.08672 L 0.62535 0.06545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43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372 0.07377 C 0.64844 0.07262 0.78039 0.04255 0.82292 0.06915 C 0.86546 0.09597 0.86094 0.1783 0.86875 0.2352 C 0.87657 0.29186 0.86945 0.37373 0.86962 0.41027 " pathEditMode="relative" rAng="0" ptsTypes="aaaa">
                                      <p:cBhvr>
                                        <p:cTn id="7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15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72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962 0.41026 C 0.8573 0.43709 0.8257 0.54324 0.79636 0.57146 C 0.76719 0.60013 0.71667 0.59042 0.69462 0.58001 C 0.6724 0.56938 0.66424 0.53908 0.6632 0.50948 C 0.66216 0.47988 0.6882 0.44148 0.68837 0.40194 C 0.68855 0.36216 0.68178 0.30319 0.66424 0.27104 C 0.64619 0.23889 0.60938 0.22594 0.58282 0.20883 C 0.55573 0.19195 0.51997 0.17807 0.50348 0.17021 " pathEditMode="relative" rAng="0" ptsTypes="aaaaaaaa">
                                      <p:cBhvr>
                                        <p:cTn id="7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-25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0800000">
                                      <p:cBhvr>
                                        <p:cTn id="78" dur="9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5400000">
                                      <p:cBhvr>
                                        <p:cTn id="80" dur="6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81 0.178 C 0.48125 0.17638 0.40243 0.16435 0.34879 0.16759 C 0.29514 0.17083 0.2382 0.17662 0.18629 0.19722 C 0.13438 0.21782 0.06945 0.24375 0.03768 0.29166 C 0.0059 0.33958 0.00434 0.44398 -0.00434 0.48402 " pathEditMode="relative" rAng="0" ptsTypes="aaaaa">
                                      <p:cBhvr>
                                        <p:cTn id="8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86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48264 C 0.00052 0.52222 0.00104 0.66528 0.01927 0.72083 C 0.0375 0.77639 0.05712 0.79537 0.10573 0.81574 C 0.15434 0.83611 0.2684 0.8368 0.31128 0.84236 " pathEditMode="relative" rAng="0" ptsTypes="aaaa">
                                      <p:cBhvr>
                                        <p:cTn id="9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1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92" dur="9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9 0.84421 C 0.33056 0.84166 0.40938 0.85069 0.42518 0.82824 C 0.44097 0.80578 0.43472 0.73958 0.40573 0.70972 C 0.37674 0.67963 0.29254 0.67939 0.25156 0.64838 C 0.21059 0.61736 0.16927 0.56597 0.16025 0.52291 C 0.15122 0.47986 0.17483 0.41944 0.19775 0.38958 C 0.22066 0.35972 0.27691 0.35324 0.29775 0.34375 " pathEditMode="relative" rAng="0" ptsTypes="aaaaaaa">
                                      <p:cBhvr>
                                        <p:cTn id="9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-2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10800000">
                                      <p:cBhvr>
                                        <p:cTn id="98" dur="7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0800000">
                                      <p:cBhvr>
                                        <p:cTn id="10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0.34375 C 0.31753 0.34352 0.38264 0.33889 0.41545 0.34074 C 0.44826 0.34259 0.47431 0.34745 0.49462 0.35555 C 0.51493 0.36365 0.53281 0.37639 0.5375 0.38935 C 0.54219 0.40231 0.53142 0.41921 0.5224 0.43379 C 0.51337 0.44838 0.48854 0.45949 0.48299 0.47639 C 0.47743 0.49328 0.47639 0.52315 0.48906 0.53495 C 0.50174 0.54676 0.53993 0.53958 0.55868 0.54699 C 0.57743 0.5544 0.59271 0.57245 0.60174 0.57916 " pathEditMode="relative" rAng="0" ptsTypes="aaaaaaaaa">
                                      <p:cBhvr>
                                        <p:cTn id="104" dur="37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11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200000">
                                      <p:cBhvr>
                                        <p:cTn id="106" dur="6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700000">
                                      <p:cBhvr>
                                        <p:cTn id="108" dur="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3900000">
                                      <p:cBhvr>
                                        <p:cTn id="1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74 0.57909 C 0.60174 0.5976 0.60295 0.65379 0.60347 0.69241 C 0.60399 0.73104 0.58767 0.787 0.60469 0.81129 C 0.62188 0.83534 0.66945 0.83696 0.70608 0.83788 C 0.74271 0.83904 0.8 0.82123 0.82465 0.81684 " pathEditMode="relative" rAng="0" ptsTypes="aaaaa">
                                      <p:cBhvr>
                                        <p:cTn id="11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129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700000">
                                      <p:cBhvr>
                                        <p:cTn id="1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4200000">
                                      <p:cBhvr>
                                        <p:cTn id="118" dur="8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79 -0.00023 L 0.53316 -0.07516 " pathEditMode="relative" ptsTypes="AA">
                                      <p:cBhvr>
                                        <p:cTn id="12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91 -0.07523 C 0.54809 -0.07407 0.62361 -0.07569 0.67378 -0.06759 C 0.72396 -0.05949 0.79236 -0.06435 0.82448 -0.02615 C 0.85659 0.01204 0.85798 0.12246 0.86684 0.16158 " pathEditMode="relative" rAng="0" ptsTypes="aaaa">
                                      <p:cBhvr>
                                        <p:cTn id="13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1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135" dur="8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684 0.16166 C 0.86667 0.17553 0.86511 0.21577 0.86511 0.24607 C 0.86511 0.27637 0.8698 0.29996 0.86736 0.34367 C 0.86493 0.38738 0.87275 0.47919 0.8507 0.50879 C 0.82865 0.53862 0.76389 0.53284 0.73559 0.52174 C 0.70747 0.51087 0.68785 0.47387 0.68091 0.44311 C 0.67414 0.41258 0.69115 0.37188 0.6941 0.33719 C 0.69705 0.30296 0.70539 0.26318 0.69896 0.23636 C 0.69254 0.20953 0.67188 0.18756 0.65608 0.17623 C 0.64028 0.1649 0.63091 0.16998 0.60486 0.16813 C 0.57882 0.16628 0.53611 0.16651 0.49948 0.16536 C 0.46285 0.16397 0.40851 0.16143 0.38473 0.1605 " pathEditMode="relative" rAng="0" ptsTypes="aaaaaaaaaaaa">
                                      <p:cBhvr>
                                        <p:cTn id="139" dur="53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187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10800000">
                                      <p:cBhvr>
                                        <p:cTn id="141" dur="6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Rot by="-5400000">
                                      <p:cBhvr>
                                        <p:cTn id="143" dur="6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403 0.15911 C 0.36146 0.15449 0.28438 0.13437 0.24809 0.1309 C 0.21181 0.1272 0.19271 0.13044 0.16615 0.1383 C 0.13958 0.14593 0.10625 0.16258 0.08837 0.17715 C 0.07049 0.19172 0.06615 0.20791 0.0592 0.22526 C 0.05226 0.2426 0.04931 0.2611 0.0467 0.28076 C 0.0441 0.30042 0.04445 0.31568 0.04392 0.34367 C 0.0434 0.37165 0.04306 0.42045 0.04392 0.44935 C 0.04479 0.47826 0.04827 0.50301 0.04948 0.51712 " pathEditMode="relative" rAng="0" ptsTypes="aaaaaaaaa">
                                      <p:cBhvr>
                                        <p:cTn id="147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163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400000">
                                      <p:cBhvr>
                                        <p:cTn id="149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0.51526 C 0.04878 0.53029 0.04461 0.58187 0.04583 0.60731 C 0.04722 0.63298 0.0526 0.65171 0.05781 0.6679 C 0.06302 0.68432 0.06579 0.69334 0.07725 0.70513 C 0.08871 0.71693 0.11163 0.7308 0.12639 0.73867 C 0.14114 0.7463 0.1526 0.74815 0.16545 0.75162 C 0.17847 0.75509 0.19635 0.75786 0.20451 0.75948 " pathEditMode="relative" rAng="0" ptsTypes="aaaaaaa">
                                      <p:cBhvr>
                                        <p:cTn id="15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22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100000">
                                      <p:cBhvr>
                                        <p:cTn id="1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51 0.75949 C 0.22031 0.7618 0.26944 0.77267 0.29948 0.77336 C 0.32969 0.77382 0.36059 0.77591 0.38542 0.76319 C 0.41042 0.75047 0.44271 0.73058 0.4493 0.69751 C 0.4559 0.66443 0.43785 0.5895 0.42448 0.56453 C 0.41094 0.53955 0.38819 0.5488 0.36771 0.54672 C 0.34722 0.54464 0.32153 0.55181 0.30139 0.55181 C 0.28108 0.55181 0.26406 0.55412 0.2467 0.54672 C 0.22917 0.53955 0.20781 0.51943 0.19653 0.50787 C 0.18507 0.4963 0.18333 0.4889 0.17795 0.47757 C 0.17257 0.46624 0.1658 0.45375 0.16441 0.43895 C 0.16319 0.42438 0.16389 0.4038 0.17049 0.38899 C 0.17691 0.37419 0.19253 0.35962 0.20312 0.35037 C 0.21371 0.34112 0.22118 0.33765 0.23437 0.33303 C 0.24757 0.3284 0.26892 0.32424 0.28264 0.32308 C 0.29635 0.32193 0.30104 0.32378 0.31649 0.3247 C 0.33194 0.32586 0.36285 0.32887 0.375 0.32979 " pathEditMode="relative" rAng="0" ptsTypes="aaaaaaaaaaaaaaaaa">
                                      <p:cBhvr>
                                        <p:cTn id="159" dur="5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-210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10800000">
                                      <p:cBhvr>
                                        <p:cTn id="161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0500000">
                                      <p:cBhvr>
                                        <p:cTn id="163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64 0.33681 C 0.3901 0.33727 0.43698 0.32593 0.44774 0.33912 C 0.4585 0.35232 0.44479 0.39468 0.44375 0.41644 C 0.44271 0.4382 0.43628 0.45602 0.44114 0.46945 C 0.446 0.48287 0.46024 0.49329 0.47309 0.49723 C 0.48594 0.50116 0.50555 0.49028 0.51875 0.49283 C 0.53194 0.49537 0.54635 0.49838 0.55208 0.51227 C 0.55781 0.52616 0.55312 0.5625 0.5533 0.5757 " pathEditMode="relative" rAng="0" ptsTypes="aaaaaaaa">
                                      <p:cBhvr>
                                        <p:cTn id="167" dur="3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7200000">
                                      <p:cBhvr>
                                        <p:cTn id="169" dur="1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10500000">
                                      <p:cBhvr>
                                        <p:cTn id="17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9000000">
                                      <p:cBhvr>
                                        <p:cTn id="173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33 0.57562 C 0.55244 0.58927 0.54827 0.63298 0.54844 0.65911 C 0.54896 0.68501 0.54844 0.71115 0.55643 0.73219 C 0.56459 0.75347 0.57535 0.77937 0.59723 0.78585 C 0.61893 0.79255 0.654 0.77845 0.68733 0.77128 C 0.72049 0.76411 0.77431 0.74908 0.79723 0.74329 " pathEditMode="relative" rAng="0" ptsTypes="aaaaaa">
                                      <p:cBhvr>
                                        <p:cTn id="177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108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700000">
                                      <p:cBhvr>
                                        <p:cTn id="179" dur="1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5700000">
                                      <p:cBhvr>
                                        <p:cTn id="181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5814" y="-52469"/>
            <a:ext cx="310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  <a:endParaRPr lang="en-US" sz="2800" dirty="0">
              <a:solidFill>
                <a:srgbClr val="00B0F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9" name="Picture 34" descr="Checkered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37" y="-3829"/>
            <a:ext cx="468030" cy="3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Checkered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468030" cy="3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lanet Earth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" y="609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749121" y="668105"/>
            <a:ext cx="128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1" name="Picture 2" descr="Planet Earth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9" y="210891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hlinkClick r:id="rId6" action="ppaction://hlinksldjump"/>
          </p:cNvPr>
          <p:cNvSpPr txBox="1"/>
          <p:nvPr/>
        </p:nvSpPr>
        <p:spPr>
          <a:xfrm>
            <a:off x="789940" y="2193179"/>
            <a:ext cx="124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4" name="Picture 2" descr="Planet Earth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9" y="363291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764182" y="3717179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7" name="Picture 2" descr="Planet Earth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9" y="5105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hlinkClick r:id="rId8" action="ppaction://hlinksldjump"/>
          </p:cNvPr>
          <p:cNvSpPr txBox="1"/>
          <p:nvPr/>
        </p:nvSpPr>
        <p:spPr>
          <a:xfrm>
            <a:off x="777061" y="5189663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13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9" name="Picture 22" descr="Grayscale full Moon dra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3" y="640829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hlinkClick r:id="rId10" action="ppaction://hlinksldjump"/>
          </p:cNvPr>
          <p:cNvSpPr txBox="1"/>
          <p:nvPr/>
        </p:nvSpPr>
        <p:spPr>
          <a:xfrm>
            <a:off x="2856963" y="691818"/>
            <a:ext cx="1305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43" name="Picture 22" descr="Grayscale full Moon dra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5" y="2146479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hlinkClick r:id="rId11" action="ppaction://hlinksldjump"/>
          </p:cNvPr>
          <p:cNvSpPr txBox="1"/>
          <p:nvPr/>
        </p:nvSpPr>
        <p:spPr>
          <a:xfrm>
            <a:off x="2818326" y="2223226"/>
            <a:ext cx="134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46" name="Picture 22" descr="Grayscale full Moon dra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52" y="3614880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hlinkClick r:id="rId12" action="ppaction://hlinksldjump"/>
          </p:cNvPr>
          <p:cNvSpPr txBox="1"/>
          <p:nvPr/>
        </p:nvSpPr>
        <p:spPr>
          <a:xfrm>
            <a:off x="2818326" y="3691627"/>
            <a:ext cx="152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49" name="Picture 22" descr="Grayscale full Moon dra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24" y="5120530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hlinkClick r:id="rId13" action="ppaction://hlinksldjump"/>
          </p:cNvPr>
          <p:cNvSpPr txBox="1"/>
          <p:nvPr/>
        </p:nvSpPr>
        <p:spPr>
          <a:xfrm>
            <a:off x="2963217" y="5197277"/>
            <a:ext cx="111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14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1" name="Picture 4" descr="Cartoon red plane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44" y="496509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hlinkClick r:id="rId15" action="ppaction://hlinksldjump"/>
          </p:cNvPr>
          <p:cNvSpPr txBox="1"/>
          <p:nvPr/>
        </p:nvSpPr>
        <p:spPr>
          <a:xfrm>
            <a:off x="4972544" y="691406"/>
            <a:ext cx="1476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4" name="Picture 4" descr="Cartoon red plane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85" y="2022614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hlinkClick r:id="rId16" action="ppaction://hlinksldjump"/>
          </p:cNvPr>
          <p:cNvSpPr txBox="1"/>
          <p:nvPr/>
        </p:nvSpPr>
        <p:spPr>
          <a:xfrm>
            <a:off x="4989613" y="2243269"/>
            <a:ext cx="143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7" name="Picture 4" descr="Cartoon red plane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30" y="3505200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hlinkClick r:id="rId17" action="ppaction://hlinksldjump"/>
          </p:cNvPr>
          <p:cNvSpPr txBox="1"/>
          <p:nvPr/>
        </p:nvSpPr>
        <p:spPr>
          <a:xfrm>
            <a:off x="5150457" y="3687218"/>
            <a:ext cx="1054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0" name="Picture 4" descr="Cartoon red plane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71" y="5031305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hlinkClick r:id="rId18" action="ppaction://hlinksldjump"/>
          </p:cNvPr>
          <p:cNvSpPr txBox="1"/>
          <p:nvPr/>
        </p:nvSpPr>
        <p:spPr>
          <a:xfrm>
            <a:off x="5201973" y="5239081"/>
            <a:ext cx="1071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050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743" y="661116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hlinkClick r:id="rId20" action="ppaction://hlinksldjump"/>
          </p:cNvPr>
          <p:cNvSpPr txBox="1"/>
          <p:nvPr/>
        </p:nvSpPr>
        <p:spPr>
          <a:xfrm>
            <a:off x="6962106" y="698679"/>
            <a:ext cx="1230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6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01" y="2178229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hlinkClick r:id="rId21" action="ppaction://hlinksldjump"/>
          </p:cNvPr>
          <p:cNvSpPr txBox="1"/>
          <p:nvPr/>
        </p:nvSpPr>
        <p:spPr>
          <a:xfrm>
            <a:off x="7013620" y="2228671"/>
            <a:ext cx="1204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72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22" y="3670479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hlinkClick r:id="rId22" action="ppaction://hlinksldjump"/>
          </p:cNvPr>
          <p:cNvSpPr txBox="1"/>
          <p:nvPr/>
        </p:nvSpPr>
        <p:spPr>
          <a:xfrm>
            <a:off x="7009326" y="3720921"/>
            <a:ext cx="124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75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80" y="5187592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hlinkClick r:id="rId23" action="ppaction://hlinksldjump"/>
          </p:cNvPr>
          <p:cNvSpPr txBox="1"/>
          <p:nvPr/>
        </p:nvSpPr>
        <p:spPr>
          <a:xfrm>
            <a:off x="7065137" y="5238034"/>
            <a:ext cx="1191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16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5" grpId="0"/>
      <p:bldP spid="28" grpId="0"/>
      <p:bldP spid="30" grpId="0"/>
      <p:bldP spid="44" grpId="0"/>
      <p:bldP spid="47" grpId="0"/>
      <p:bldP spid="50" grpId="0"/>
      <p:bldP spid="51" grpId="0"/>
      <p:bldP spid="55" grpId="0"/>
      <p:bldP spid="58" grpId="0"/>
      <p:bldP spid="61" grpId="0"/>
      <p:bldP spid="63" grpId="0"/>
      <p:bldP spid="67" grpId="0"/>
      <p:bldP spid="73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How’s the weather?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sunn</a:t>
            </a:r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y.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or image of weather forecast color symbol for sunny s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199077"/>
            <a:ext cx="39433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How’s the weather?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sunny.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or image of weather forecast color symbol for sunny s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199077"/>
            <a:ext cx="39433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How’s the weather?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sunny.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or image of weather forecast color symbol for sunny s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199077"/>
            <a:ext cx="39433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How’s the weather?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</a:t>
            </a:r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rainy.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or image of weather forecast color symbol for rainy s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02" y="1402391"/>
            <a:ext cx="4011995" cy="341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Patrick Hand</vt:lpstr>
      <vt:lpstr>Calibri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2019-08-11T01:13:07Z</dcterms:created>
  <dcterms:modified xsi:type="dcterms:W3CDTF">2019-08-11T02:36:39Z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