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embeddedFontLst>
    <p:embeddedFont>
      <p:font typeface="Poppins SemiBold" panose="00000700000000000000" pitchFamily="2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atrick Hand" panose="00000500000000000000" pitchFamily="2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/ picture, then the team gets a point. If the two squares are different, then click on the red circle to hide the picture again. </a:t>
            </a:r>
            <a:r>
              <a:rPr lang="en-US" sz="2200" i="1" smtClean="0">
                <a:cs typeface="Poppins SemiBold" panose="00000700000000000000" pitchFamily="2" charset="0"/>
              </a:rPr>
              <a:t>Students </a:t>
            </a:r>
            <a:r>
              <a:rPr lang="en-US" sz="2200" i="1" dirty="0" smtClean="0">
                <a:cs typeface="Poppins SemiBold" panose="00000700000000000000" pitchFamily="2" charset="0"/>
              </a:rPr>
              <a:t>must try to remember where the matching pairs of words are. 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957" y="11430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8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1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sunny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cloudy</a:t>
                      </a: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snowy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rainy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hot</a:t>
                      </a: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windy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windy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sunny</a:t>
                      </a: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hot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cloudy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snowy</a:t>
                      </a: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Patrick Hand" panose="00000500000000000000" pitchFamily="2" charset="0"/>
                        </a:rPr>
                        <a:t>rainy</a:t>
                      </a:r>
                      <a:endParaRPr lang="en-US" sz="4000" b="1" dirty="0">
                        <a:latin typeface="Patrick Hand" panose="00000500000000000000" pitchFamily="2" charset="0"/>
                      </a:endParaRPr>
                    </a:p>
                  </a:txBody>
                  <a:tcPr anchor="b" anchorCtr="1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Vector image of weather forecast color symbol for sunny 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1068150" cy="10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ector image of weather forecast color symbol for sunny s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25" y="3581400"/>
            <a:ext cx="1068150" cy="106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lor weather forecast icon for cloudy sky vector graph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95" y="243937"/>
            <a:ext cx="1257210" cy="8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lor weather forecast icon for cloudy sky vector graph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70" y="5334000"/>
            <a:ext cx="1257210" cy="8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ip art of think line art snowy cl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929"/>
            <a:ext cx="1335465" cy="11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Vector image of weather forecast color symbol for rai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02" y="5262852"/>
            <a:ext cx="1205835" cy="10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ector image of weather forecast color symbol for rainy s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5" y="1905000"/>
            <a:ext cx="1205835" cy="10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ip art of think line art snowy clou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140" y="5190992"/>
            <a:ext cx="1335465" cy="117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hermometer tube r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0" y="1912497"/>
            <a:ext cx="326360" cy="10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hermometer tube r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39" y="3605538"/>
            <a:ext cx="326360" cy="101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raphics of think line art windy clo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5" y="3619490"/>
            <a:ext cx="1060138" cy="10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Graphics of think line art windy clou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02" y="1898561"/>
            <a:ext cx="1060138" cy="10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329" y="575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2216780" y="9906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98979" y="609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5258430" y="9940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4279" y="508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8293730" y="9838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800" y="17622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0" name="&quot;No&quot; Symbol 29"/>
          <p:cNvSpPr/>
          <p:nvPr/>
        </p:nvSpPr>
        <p:spPr>
          <a:xfrm>
            <a:off x="2210251" y="26952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92450" y="17656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5251901" y="26987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27750" y="17554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4" name="&quot;No&quot; Symbol 33"/>
          <p:cNvSpPr/>
          <p:nvPr/>
        </p:nvSpPr>
        <p:spPr>
          <a:xfrm>
            <a:off x="8287201" y="26885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450" y="346110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6" name="&quot;No&quot; Symbol 35"/>
          <p:cNvSpPr/>
          <p:nvPr/>
        </p:nvSpPr>
        <p:spPr>
          <a:xfrm>
            <a:off x="2222951" y="439420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86100" y="346456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5264601" y="439765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21400" y="3454400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0" name="&quot;No&quot; Symbol 39"/>
          <p:cNvSpPr/>
          <p:nvPr/>
        </p:nvSpPr>
        <p:spPr>
          <a:xfrm>
            <a:off x="8299901" y="438749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800" y="5178506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&quot;No&quot; Symbol 41"/>
          <p:cNvSpPr/>
          <p:nvPr/>
        </p:nvSpPr>
        <p:spPr>
          <a:xfrm>
            <a:off x="2210251" y="611159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92450" y="518195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&quot;No&quot; Symbol 43"/>
          <p:cNvSpPr/>
          <p:nvPr/>
        </p:nvSpPr>
        <p:spPr>
          <a:xfrm>
            <a:off x="5251901" y="611505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27750" y="5171798"/>
            <a:ext cx="2958921" cy="162524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6" name="&quot;No&quot; Symbol 45"/>
          <p:cNvSpPr/>
          <p:nvPr/>
        </p:nvSpPr>
        <p:spPr>
          <a:xfrm>
            <a:off x="8287201" y="6104891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Poppins SemiBold</vt:lpstr>
      <vt:lpstr>Calibri</vt:lpstr>
      <vt:lpstr>Patrick Hand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2019-08-02T05:04:13Z</dcterms:created>
  <dcterms:modified xsi:type="dcterms:W3CDTF">2019-12-07T01:52:37Z</dcterms:modified>
  <cp:contentStatus/>
</cp:coreProperties>
</file>