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77" r:id="rId3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D74C-8C98-49E0-AFB5-8498DAEBB3A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080A-240D-44C4-B3C5-A8A8B4223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46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D74C-8C98-49E0-AFB5-8498DAEBB3A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080A-240D-44C4-B3C5-A8A8B4223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35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D74C-8C98-49E0-AFB5-8498DAEBB3A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080A-240D-44C4-B3C5-A8A8B4223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15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D74C-8C98-49E0-AFB5-8498DAEBB3A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080A-240D-44C4-B3C5-A8A8B4223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82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D74C-8C98-49E0-AFB5-8498DAEBB3A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080A-240D-44C4-B3C5-A8A8B4223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01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D74C-8C98-49E0-AFB5-8498DAEBB3A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080A-240D-44C4-B3C5-A8A8B4223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59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D74C-8C98-49E0-AFB5-8498DAEBB3A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080A-240D-44C4-B3C5-A8A8B4223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10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D74C-8C98-49E0-AFB5-8498DAEBB3A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080A-240D-44C4-B3C5-A8A8B4223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95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D74C-8C98-49E0-AFB5-8498DAEBB3A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080A-240D-44C4-B3C5-A8A8B4223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13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D74C-8C98-49E0-AFB5-8498DAEBB3A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080A-240D-44C4-B3C5-A8A8B4223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6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D74C-8C98-49E0-AFB5-8498DAEBB3A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080A-240D-44C4-B3C5-A8A8B4223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04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BD74C-8C98-49E0-AFB5-8498DAEBB3A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E080A-240D-44C4-B3C5-A8A8B4223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98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354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298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180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793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873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920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913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645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115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702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632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490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628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37"/>
            <a:ext cx="9144000" cy="645636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19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295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584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873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2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301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591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867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9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295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584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861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2700" y="51180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289181" y="51180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578345" y="51180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867526" y="51180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6400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38" name="Rounded Rectangle 37"/>
          <p:cNvSpPr/>
          <p:nvPr/>
        </p:nvSpPr>
        <p:spPr>
          <a:xfrm>
            <a:off x="685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ysClr val="windowText" lastClr="000000"/>
                </a:solidFill>
              </a:rPr>
              <a:t>sunny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6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45636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19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295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584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873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2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301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591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867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9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295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584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861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2700" y="51180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289181" y="51180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578345" y="51180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867526" y="51180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6400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38" name="Rounded Rectangle 37"/>
          <p:cNvSpPr/>
          <p:nvPr/>
        </p:nvSpPr>
        <p:spPr>
          <a:xfrm>
            <a:off x="685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ysClr val="windowText" lastClr="000000"/>
                </a:solidFill>
              </a:rPr>
              <a:t>rainy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3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37"/>
            <a:ext cx="9144000" cy="645636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19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295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584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873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2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301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591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867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9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295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584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861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2700" y="51180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289181" y="51180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578345" y="51180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867526" y="51180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6400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38" name="Rounded Rectangle 37"/>
          <p:cNvSpPr/>
          <p:nvPr/>
        </p:nvSpPr>
        <p:spPr>
          <a:xfrm>
            <a:off x="685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ysClr val="windowText" lastClr="000000"/>
                </a:solidFill>
              </a:rPr>
              <a:t>cold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7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37"/>
            <a:ext cx="9144000" cy="645636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19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295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584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873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2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301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591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867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9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295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584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861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2700" y="51180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289181" y="51180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578345" y="51180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867526" y="51180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6400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38" name="Rounded Rectangle 37"/>
          <p:cNvSpPr/>
          <p:nvPr/>
        </p:nvSpPr>
        <p:spPr>
          <a:xfrm>
            <a:off x="685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ysClr val="windowText" lastClr="000000"/>
                </a:solidFill>
              </a:rPr>
              <a:t>hot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37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37"/>
            <a:ext cx="9144000" cy="645636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19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295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584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873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2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301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591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867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9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295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584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861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2700" y="51180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289181" y="51180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578345" y="51180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867526" y="51180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6400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38" name="Rounded Rectangle 37"/>
          <p:cNvSpPr/>
          <p:nvPr/>
        </p:nvSpPr>
        <p:spPr>
          <a:xfrm>
            <a:off x="685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ysClr val="windowText" lastClr="000000"/>
                </a:solidFill>
              </a:rPr>
              <a:t>windy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37"/>
            <a:ext cx="9144000" cy="645636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19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295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584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873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2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301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591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867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9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295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584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861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2700" y="51180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289181" y="51180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578345" y="51180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867526" y="51180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6400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38" name="Rounded Rectangle 37"/>
          <p:cNvSpPr/>
          <p:nvPr/>
        </p:nvSpPr>
        <p:spPr>
          <a:xfrm>
            <a:off x="685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ysClr val="windowText" lastClr="000000"/>
                </a:solidFill>
              </a:rPr>
              <a:t>snowy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95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37"/>
            <a:ext cx="9144000" cy="645636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19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295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584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873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2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301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591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867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9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295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584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861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2700" y="51180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289181" y="51180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578345" y="51180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867526" y="51180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6400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38" name="Rounded Rectangle 37"/>
          <p:cNvSpPr/>
          <p:nvPr/>
        </p:nvSpPr>
        <p:spPr>
          <a:xfrm>
            <a:off x="685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ysClr val="windowText" lastClr="000000"/>
                </a:solidFill>
              </a:rPr>
              <a:t>cloudy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7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9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295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584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873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2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289181" y="1727916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591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867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9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295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584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861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2700" y="51180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289181" y="51180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578345" y="51180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867526" y="51180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6400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38" name="Rounded Rectangle 37"/>
          <p:cNvSpPr/>
          <p:nvPr/>
        </p:nvSpPr>
        <p:spPr>
          <a:xfrm>
            <a:off x="685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ysClr val="windowText" lastClr="000000"/>
                </a:solidFill>
              </a:rPr>
              <a:t>stormy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55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911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909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454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003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37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222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568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710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Microsoft Office PowerPoint</Application>
  <PresentationFormat>On-screen Show (4:3)</PresentationFormat>
  <Paragraphs>16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2020-04-28T09:06:12Z</dcterms:created>
  <dcterms:modified xsi:type="dcterms:W3CDTF">2020-04-28T09:06:28Z</dcterms:modified>
</cp:coreProperties>
</file>