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</p:embeddedFont>
    <p:embeddedFont>
      <p:font typeface="Open Sans Bold" panose="020B0604020202020204" charset="0"/>
      <p:regular r:id="rId30"/>
    </p:embeddedFont>
    <p:embeddedFont>
      <p:font typeface="Quicksand" panose="020B0604020202020204" charset="0"/>
      <p:regular r:id="rId31"/>
    </p:embeddedFont>
    <p:embeddedFont>
      <p:font typeface="Quicksan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3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851989"/>
            <a:ext cx="16230600" cy="3599180"/>
            <a:chOff x="0" y="0"/>
            <a:chExt cx="21640800" cy="4798907"/>
          </a:xfrm>
        </p:grpSpPr>
        <p:sp>
          <p:nvSpPr>
            <p:cNvPr id="5" name="TextBox 5"/>
            <p:cNvSpPr txBox="1"/>
            <p:nvPr/>
          </p:nvSpPr>
          <p:spPr>
            <a:xfrm>
              <a:off x="0" y="142875"/>
              <a:ext cx="21640800" cy="2783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40"/>
                </a:lnSpc>
              </a:pPr>
              <a:r>
                <a:rPr lang="en-US" sz="14400">
                  <a:solidFill>
                    <a:srgbClr val="000000"/>
                  </a:solidFill>
                  <a:latin typeface="Quicksand Bold"/>
                </a:rPr>
                <a:t>Zero Conditional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18155"/>
              <a:ext cx="21640800" cy="1780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spc="160">
                  <a:solidFill>
                    <a:srgbClr val="000000"/>
                  </a:solidFill>
                  <a:latin typeface="Quicksand"/>
                </a:rPr>
                <a:t>Sentences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24057" y="7781284"/>
            <a:ext cx="12839885" cy="9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people eat too much, they get fat.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70817" y="2377016"/>
            <a:ext cx="2093405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8027" y="2377016"/>
            <a:ext cx="5532504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24057" y="7781284"/>
            <a:ext cx="12839885" cy="9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I study too much, I get really tired.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715979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Review Quiz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40750" y="4464281"/>
            <a:ext cx="13406501" cy="180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Choose the correct answer to make a zero conditional sentence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people eat lots of candy,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gained weight.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gain weight.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are gaining weight.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people eat lots of candy,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gained weight.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gain weight.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they are gaining weight.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872739" y="6327791"/>
            <a:ext cx="13333487" cy="1599392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872739" y="4914377"/>
            <a:ext cx="13333487" cy="1599392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I wake up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lates for work.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was late for work.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am late for work.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I wake up late,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lates for work.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was late for work.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am late for work.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99397" y="4824167"/>
            <a:ext cx="13333487" cy="1599392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99397" y="3410753"/>
            <a:ext cx="13333487" cy="1599392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When it's cold,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always wear a jacket.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wore a jacket.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If I wear a jacket.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When it's cold,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always wear a jacket.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wore a jacket.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If I wear a jacket.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99397" y="6327791"/>
            <a:ext cx="13333487" cy="1599392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99397" y="3341818"/>
            <a:ext cx="13333487" cy="1599392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I don't have much money,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didn't eat out.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don't eat out.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am eating out.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4901" y="1438263"/>
            <a:ext cx="5833788" cy="40942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21070" y="852562"/>
            <a:ext cx="9638230" cy="116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1"/>
              </a:lnSpc>
            </a:pPr>
            <a:r>
              <a:rPr lang="en-US" sz="7601">
                <a:solidFill>
                  <a:srgbClr val="000000"/>
                </a:solidFill>
                <a:latin typeface="Quicksand Bold"/>
              </a:rPr>
              <a:t>In This Lesson: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621070" y="2635144"/>
            <a:ext cx="9638230" cy="5425913"/>
            <a:chOff x="0" y="0"/>
            <a:chExt cx="4366295" cy="2458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6295" cy="2458038"/>
            </a:xfrm>
            <a:custGeom>
              <a:avLst/>
              <a:gdLst/>
              <a:ahLst/>
              <a:cxnLst/>
              <a:rect l="l" t="t" r="r" b="b"/>
              <a:pathLst>
                <a:path w="4366295" h="2458038">
                  <a:moveTo>
                    <a:pt x="4241834" y="2458038"/>
                  </a:moveTo>
                  <a:lnTo>
                    <a:pt x="124460" y="2458038"/>
                  </a:lnTo>
                  <a:cubicBezTo>
                    <a:pt x="55880" y="2458038"/>
                    <a:pt x="0" y="2402158"/>
                    <a:pt x="0" y="23335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41835" y="0"/>
                  </a:lnTo>
                  <a:cubicBezTo>
                    <a:pt x="4310415" y="0"/>
                    <a:pt x="4366295" y="55880"/>
                    <a:pt x="4366295" y="124460"/>
                  </a:cubicBezTo>
                  <a:lnTo>
                    <a:pt x="4366295" y="2333578"/>
                  </a:lnTo>
                  <a:cubicBezTo>
                    <a:pt x="4366295" y="2402158"/>
                    <a:pt x="4310415" y="2458038"/>
                    <a:pt x="4241835" y="24580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621070" y="2675929"/>
            <a:ext cx="9638230" cy="5144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ctr">
              <a:lnSpc>
                <a:spcPts val="68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What is the zero conditional?</a:t>
            </a:r>
          </a:p>
          <a:p>
            <a:pPr marL="863600" lvl="1" indent="-431800" algn="ctr">
              <a:lnSpc>
                <a:spcPts val="68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How to form zero conditional sentences.</a:t>
            </a:r>
          </a:p>
          <a:p>
            <a:pPr marL="863600" lvl="1" indent="-431800" algn="ctr">
              <a:lnSpc>
                <a:spcPts val="68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Zero conditional example sentences</a:t>
            </a:r>
          </a:p>
          <a:p>
            <a:pPr marL="863600" lvl="1" indent="-431800" algn="ctr">
              <a:lnSpc>
                <a:spcPts val="688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Review Quiz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691" y="2335385"/>
            <a:ext cx="4874636" cy="75722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If I don't have much money,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didn't eat out.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don't eat out.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 am eating out.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72321" y="6306480"/>
            <a:ext cx="13333487" cy="1599392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72321" y="4893067"/>
            <a:ext cx="13333487" cy="1599392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When you put water in the freezer,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freezes.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will be frozen.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has frozen.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6009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 Bo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40750" y="1787780"/>
            <a:ext cx="13406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Bold"/>
              </a:rPr>
              <a:t>When you put water in the freezer,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96358" y="3527796"/>
            <a:ext cx="4448774" cy="1227435"/>
            <a:chOff x="0" y="0"/>
            <a:chExt cx="239358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9397" y="5020783"/>
            <a:ext cx="4448774" cy="1227435"/>
            <a:chOff x="0" y="0"/>
            <a:chExt cx="2393585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6358" y="6513770"/>
            <a:ext cx="4448774" cy="1227435"/>
            <a:chOff x="0" y="0"/>
            <a:chExt cx="2393585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93585" cy="660400"/>
            </a:xfrm>
            <a:custGeom>
              <a:avLst/>
              <a:gdLst/>
              <a:ahLst/>
              <a:cxnLst/>
              <a:rect l="l" t="t" r="r" b="b"/>
              <a:pathLst>
                <a:path w="2393585" h="660400">
                  <a:moveTo>
                    <a:pt x="22691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535940"/>
                  </a:lnTo>
                  <a:cubicBezTo>
                    <a:pt x="2393585" y="604520"/>
                    <a:pt x="2337705" y="660400"/>
                    <a:pt x="22691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6358" y="3466509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6358" y="4959496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3319" y="6452482"/>
            <a:ext cx="4448774" cy="12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0499" y="5178252"/>
            <a:ext cx="8495726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freezes.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10499" y="3685266"/>
            <a:ext cx="5729330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will be frozen.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10499" y="6671239"/>
            <a:ext cx="7828744" cy="81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3"/>
              </a:lnSpc>
            </a:pPr>
            <a:r>
              <a:rPr lang="en-US" sz="4752">
                <a:solidFill>
                  <a:srgbClr val="000000"/>
                </a:solidFill>
                <a:latin typeface="Open Sans"/>
              </a:rPr>
              <a:t>it has frozen.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86989" y="6321045"/>
            <a:ext cx="13333487" cy="1599392"/>
            <a:chOff x="0" y="0"/>
            <a:chExt cx="4764365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86989" y="3341818"/>
            <a:ext cx="13333487" cy="1599392"/>
            <a:chOff x="0" y="0"/>
            <a:chExt cx="4764365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4764365" cy="69850"/>
            </a:xfrm>
            <a:custGeom>
              <a:avLst/>
              <a:gdLst/>
              <a:ahLst/>
              <a:cxnLst/>
              <a:rect l="l" t="t" r="r" b="b"/>
              <a:pathLst>
                <a:path w="4764365" h="69850">
                  <a:moveTo>
                    <a:pt x="4473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4365" y="69850"/>
                  </a:lnTo>
                  <a:lnTo>
                    <a:pt x="4764365" y="0"/>
                  </a:lnTo>
                  <a:close/>
                </a:path>
              </a:pathLst>
            </a:custGeom>
            <a:solidFill>
              <a:srgbClr val="FF1616">
                <a:alpha val="80000"/>
              </a:srgbClr>
            </a:solid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144411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GOOD JOB!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1222" y="3484584"/>
            <a:ext cx="3396053" cy="52246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3248" y="3298501"/>
            <a:ext cx="15674692" cy="150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Zero conditional sentences are used to talk about 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facts or general truths 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that are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 always true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, like scientific facts.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28845" y="6488311"/>
            <a:ext cx="2999095" cy="16107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99233" y="1275186"/>
            <a:ext cx="1423555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81760" lvl="1" indent="-690880" algn="ctr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What Is The Zero Conditional?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6654" y="6417724"/>
            <a:ext cx="15674692" cy="127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>
                <a:solidFill>
                  <a:srgbClr val="000000"/>
                </a:solidFill>
                <a:latin typeface="Quicksand Bold"/>
              </a:rPr>
              <a:t>"If you heat ice, it melts"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8171" y="5982692"/>
            <a:ext cx="6337673" cy="50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830">
                <a:solidFill>
                  <a:srgbClr val="000000"/>
                </a:solidFill>
                <a:latin typeface="Quicksand"/>
              </a:rPr>
              <a:t>Example: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1708" y="790345"/>
            <a:ext cx="16230600" cy="195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2. How To Form Zero Conditional Sentences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53248" y="3298501"/>
            <a:ext cx="15674692" cy="227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Zero conditional sentences are made up of an '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if clause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 and a '</a:t>
            </a:r>
            <a:r>
              <a:rPr lang="en-US" sz="4068">
                <a:solidFill>
                  <a:srgbClr val="5E17EB"/>
                </a:solidFill>
                <a:latin typeface="Quicksand Bold"/>
              </a:rPr>
              <a:t>main clause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'. Both of which include verbs in the</a:t>
            </a:r>
            <a:r>
              <a:rPr lang="en-US" sz="4068">
                <a:solidFill>
                  <a:srgbClr val="FF1616"/>
                </a:solidFill>
                <a:latin typeface="Quicksand"/>
              </a:rPr>
              <a:t> 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present simple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 tense.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6654" y="6417724"/>
            <a:ext cx="15674692" cy="127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>
                <a:solidFill>
                  <a:srgbClr val="000000"/>
                </a:solidFill>
                <a:latin typeface="Quicksand Bold"/>
              </a:rPr>
              <a:t>"</a:t>
            </a:r>
            <a:r>
              <a:rPr lang="en-US" sz="7000">
                <a:solidFill>
                  <a:srgbClr val="FF1616"/>
                </a:solidFill>
                <a:latin typeface="Quicksand Bold"/>
              </a:rPr>
              <a:t>If you heat ice</a:t>
            </a:r>
            <a:r>
              <a:rPr lang="en-US" sz="7000">
                <a:solidFill>
                  <a:srgbClr val="000000"/>
                </a:solidFill>
                <a:latin typeface="Quicksand Bold"/>
              </a:rPr>
              <a:t>, </a:t>
            </a:r>
            <a:r>
              <a:rPr lang="en-US" sz="7000">
                <a:solidFill>
                  <a:srgbClr val="5E17EB"/>
                </a:solidFill>
                <a:latin typeface="Quicksand Bold"/>
              </a:rPr>
              <a:t>it melts</a:t>
            </a:r>
            <a:r>
              <a:rPr lang="en-US" sz="7000">
                <a:solidFill>
                  <a:srgbClr val="000000"/>
                </a:solidFill>
                <a:latin typeface="Quicksand Bold"/>
              </a:rPr>
              <a:t>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5982692"/>
            <a:ext cx="6337673" cy="50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830">
                <a:solidFill>
                  <a:srgbClr val="000000"/>
                </a:solidFill>
                <a:latin typeface="Quicksand"/>
              </a:rPr>
              <a:t>Example: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1708" y="790345"/>
            <a:ext cx="16230600" cy="195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2. How To Form Zero Conditional Sentences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53248" y="3298501"/>
            <a:ext cx="15674692" cy="150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Zero conditional sentences can also be made with '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when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 instead of '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if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1708" y="790345"/>
            <a:ext cx="16230600" cy="195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2. How To Form Zero Conditional Sentences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53248" y="3298501"/>
            <a:ext cx="15674692" cy="150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Zero conditional sentences can also be made with '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when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 instead of '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if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6654" y="6417724"/>
            <a:ext cx="15674692" cy="127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000">
                <a:solidFill>
                  <a:srgbClr val="000000"/>
                </a:solidFill>
                <a:latin typeface="Quicksand Bold"/>
              </a:rPr>
              <a:t>"</a:t>
            </a:r>
            <a:r>
              <a:rPr lang="en-US" sz="7000">
                <a:solidFill>
                  <a:srgbClr val="FF1616"/>
                </a:solidFill>
                <a:latin typeface="Quicksand Bold"/>
              </a:rPr>
              <a:t>When </a:t>
            </a:r>
            <a:r>
              <a:rPr lang="en-US" sz="7000">
                <a:solidFill>
                  <a:srgbClr val="000000"/>
                </a:solidFill>
                <a:latin typeface="Quicksand Bold"/>
              </a:rPr>
              <a:t>you heat ice, it melts"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5982692"/>
            <a:ext cx="6337673" cy="50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830">
                <a:solidFill>
                  <a:srgbClr val="000000"/>
                </a:solidFill>
                <a:latin typeface="Quicksand"/>
              </a:rPr>
              <a:t>Example: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3905" y="2146974"/>
            <a:ext cx="4680189" cy="457488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6184" y="7781284"/>
            <a:ext cx="17155632" cy="8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5060">
                <a:solidFill>
                  <a:srgbClr val="FFFFFF"/>
                </a:solidFill>
                <a:latin typeface="Quicksand Bold"/>
              </a:rPr>
              <a:t>If you heat water to 100 degrees, it boils.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24057" y="7212123"/>
            <a:ext cx="12839885" cy="186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I am late for class, my teacher gets angry.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18173" y="1898984"/>
            <a:ext cx="2884055" cy="50708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24057" y="7212123"/>
            <a:ext cx="12839885" cy="186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it rains and I don't have an umbrella, I get wet.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7159" y="2148151"/>
            <a:ext cx="4178150" cy="45725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Custom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Quicksand</vt:lpstr>
      <vt:lpstr>Open Sans Bold</vt:lpstr>
      <vt:lpstr>Quicksand Bold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2020-07-17T06:25:42Z</dcterms:created>
  <dcterms:modified xsi:type="dcterms:W3CDTF">2020-07-17T06:26:32Z</dcterms:modified>
  <dc:identifier/>
</cp:coreProperties>
</file>